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sldIdLst>
    <p:sldId id="269" r:id="rId5"/>
    <p:sldId id="282" r:id="rId6"/>
    <p:sldId id="283" r:id="rId7"/>
    <p:sldId id="284" r:id="rId8"/>
    <p:sldId id="285" r:id="rId9"/>
    <p:sldId id="887" r:id="rId10"/>
    <p:sldId id="888" r:id="rId11"/>
    <p:sldId id="852" r:id="rId12"/>
    <p:sldId id="838" r:id="rId13"/>
    <p:sldId id="891" r:id="rId14"/>
    <p:sldId id="853" r:id="rId15"/>
    <p:sldId id="854" r:id="rId16"/>
    <p:sldId id="855" r:id="rId17"/>
    <p:sldId id="286" r:id="rId18"/>
    <p:sldId id="287" r:id="rId19"/>
    <p:sldId id="288" r:id="rId20"/>
    <p:sldId id="289" r:id="rId21"/>
    <p:sldId id="29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Yaremenko" initials="AY" lastIdx="1" clrIdx="0">
    <p:extLst>
      <p:ext uri="{19B8F6BF-5375-455C-9EA6-DF929625EA0E}">
        <p15:presenceInfo xmlns:p15="http://schemas.microsoft.com/office/powerpoint/2012/main" userId="79e147f5f66f76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012" autoAdjust="0"/>
  </p:normalViewPr>
  <p:slideViewPr>
    <p:cSldViewPr snapToGrid="0">
      <p:cViewPr varScale="1">
        <p:scale>
          <a:sx n="89" d="100"/>
          <a:sy n="89" d="100"/>
        </p:scale>
        <p:origin x="30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Yaremenko" userId="d1395d0b-a966-4e46-bc8b-12ea59c69d26" providerId="ADAL" clId="{99186914-0F09-47D4-8126-56831447D28D}"/>
    <pc:docChg chg="modSld">
      <pc:chgData name="Anthony Yaremenko" userId="d1395d0b-a966-4e46-bc8b-12ea59c69d26" providerId="ADAL" clId="{99186914-0F09-47D4-8126-56831447D28D}" dt="2022-10-25T02:35:41.092" v="21" actId="20577"/>
      <pc:docMkLst>
        <pc:docMk/>
      </pc:docMkLst>
      <pc:sldChg chg="modSp mod">
        <pc:chgData name="Anthony Yaremenko" userId="d1395d0b-a966-4e46-bc8b-12ea59c69d26" providerId="ADAL" clId="{99186914-0F09-47D4-8126-56831447D28D}" dt="2022-10-25T02:35:41.092" v="21" actId="20577"/>
        <pc:sldMkLst>
          <pc:docMk/>
          <pc:sldMk cId="1863137308" sldId="285"/>
        </pc:sldMkLst>
        <pc:spChg chg="mod">
          <ac:chgData name="Anthony Yaremenko" userId="d1395d0b-a966-4e46-bc8b-12ea59c69d26" providerId="ADAL" clId="{99186914-0F09-47D4-8126-56831447D28D}" dt="2022-10-25T02:35:41.092" v="21" actId="20577"/>
          <ac:spMkLst>
            <pc:docMk/>
            <pc:sldMk cId="1863137308" sldId="28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66173-362B-D04E-A8C6-1F9B01BD3CEA}"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49D7B-2EBF-184B-95B6-5DC5896BB3B8}" type="slidenum">
              <a:rPr lang="en-US" smtClean="0"/>
              <a:t>‹#›</a:t>
            </a:fld>
            <a:endParaRPr lang="en-US"/>
          </a:p>
        </p:txBody>
      </p:sp>
    </p:spTree>
    <p:extLst>
      <p:ext uri="{BB962C8B-B14F-4D97-AF65-F5344CB8AC3E}">
        <p14:creationId xmlns:p14="http://schemas.microsoft.com/office/powerpoint/2010/main" val="124695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defRPr/>
            </a:pPr>
            <a:r>
              <a:rPr lang="en-GB" dirty="0"/>
              <a:t>I wish to acknowledge the </a:t>
            </a:r>
            <a:r>
              <a:rPr lang="en-GB" dirty="0" err="1"/>
              <a:t>Wurundjeri</a:t>
            </a:r>
            <a:r>
              <a:rPr lang="en-GB" dirty="0"/>
              <a:t> people of the East </a:t>
            </a:r>
            <a:r>
              <a:rPr lang="en-US" dirty="0"/>
              <a:t>Kulin Nation, Traditional Custodians of the land on which ESA’s offices are located and pay my respects to Elders past, present and emerging.</a:t>
            </a:r>
          </a:p>
          <a:p>
            <a:pPr>
              <a:lnSpc>
                <a:spcPct val="90000"/>
              </a:lnSpc>
              <a:spcBef>
                <a:spcPts val="1000"/>
              </a:spcBef>
              <a:defRPr/>
            </a:pPr>
            <a:endParaRPr lang="en-US" dirty="0"/>
          </a:p>
          <a:p>
            <a:pPr>
              <a:lnSpc>
                <a:spcPct val="90000"/>
              </a:lnSpc>
              <a:spcBef>
                <a:spcPts val="1000"/>
              </a:spcBef>
              <a:defRPr/>
            </a:pPr>
            <a:r>
              <a:rPr lang="en-US" dirty="0"/>
              <a:t>I also acknowledge and pay my respects to the past, present and future Traditional Custodians and Elders of this nation and to the continuation of cultural, spiritual and educational practices of Aboriginal and Torres Strait Islander peoples</a:t>
            </a:r>
            <a:r>
              <a:rPr lang="en-AU" dirty="0"/>
              <a:t>.</a:t>
            </a:r>
            <a:endParaRPr lang="en-AU" dirty="0">
              <a:ea typeface="+mn-ea"/>
              <a:cs typeface="+mn-cs"/>
            </a:endParaRPr>
          </a:p>
          <a:p>
            <a:endParaRPr lang="en-AU" dirty="0"/>
          </a:p>
        </p:txBody>
      </p:sp>
      <p:sp>
        <p:nvSpPr>
          <p:cNvPr id="4" name="Slide Number Placeholder 3"/>
          <p:cNvSpPr>
            <a:spLocks noGrp="1"/>
          </p:cNvSpPr>
          <p:nvPr>
            <p:ph type="sldNum" sz="quarter" idx="5"/>
          </p:nvPr>
        </p:nvSpPr>
        <p:spPr/>
        <p:txBody>
          <a:bodyPr/>
          <a:lstStyle/>
          <a:p>
            <a:fld id="{91249D7B-2EBF-184B-95B6-5DC5896BB3B8}" type="slidenum">
              <a:rPr lang="en-US" smtClean="0"/>
              <a:t>1</a:t>
            </a:fld>
            <a:endParaRPr lang="en-US"/>
          </a:p>
        </p:txBody>
      </p:sp>
    </p:spTree>
    <p:extLst>
      <p:ext uri="{BB962C8B-B14F-4D97-AF65-F5344CB8AC3E}">
        <p14:creationId xmlns:p14="http://schemas.microsoft.com/office/powerpoint/2010/main" val="306845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249D7B-2EBF-184B-95B6-5DC5896BB3B8}" type="slidenum">
              <a:rPr lang="en-US" smtClean="0"/>
              <a:t>12</a:t>
            </a:fld>
            <a:endParaRPr lang="en-US"/>
          </a:p>
        </p:txBody>
      </p:sp>
    </p:spTree>
    <p:extLst>
      <p:ext uri="{BB962C8B-B14F-4D97-AF65-F5344CB8AC3E}">
        <p14:creationId xmlns:p14="http://schemas.microsoft.com/office/powerpoint/2010/main" val="328090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14</a:t>
            </a:fld>
            <a:endParaRPr lang="en-US"/>
          </a:p>
        </p:txBody>
      </p:sp>
    </p:spTree>
    <p:extLst>
      <p:ext uri="{BB962C8B-B14F-4D97-AF65-F5344CB8AC3E}">
        <p14:creationId xmlns:p14="http://schemas.microsoft.com/office/powerpoint/2010/main" val="259850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15</a:t>
            </a:fld>
            <a:endParaRPr lang="en-US"/>
          </a:p>
        </p:txBody>
      </p:sp>
    </p:spTree>
    <p:extLst>
      <p:ext uri="{BB962C8B-B14F-4D97-AF65-F5344CB8AC3E}">
        <p14:creationId xmlns:p14="http://schemas.microsoft.com/office/powerpoint/2010/main" val="397160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16</a:t>
            </a:fld>
            <a:endParaRPr lang="en-US"/>
          </a:p>
        </p:txBody>
      </p:sp>
    </p:spTree>
    <p:extLst>
      <p:ext uri="{BB962C8B-B14F-4D97-AF65-F5344CB8AC3E}">
        <p14:creationId xmlns:p14="http://schemas.microsoft.com/office/powerpoint/2010/main" val="286852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17</a:t>
            </a:fld>
            <a:endParaRPr lang="en-US"/>
          </a:p>
        </p:txBody>
      </p:sp>
    </p:spTree>
    <p:extLst>
      <p:ext uri="{BB962C8B-B14F-4D97-AF65-F5344CB8AC3E}">
        <p14:creationId xmlns:p14="http://schemas.microsoft.com/office/powerpoint/2010/main" val="426826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18</a:t>
            </a:fld>
            <a:endParaRPr lang="en-US"/>
          </a:p>
        </p:txBody>
      </p:sp>
    </p:spTree>
    <p:extLst>
      <p:ext uri="{BB962C8B-B14F-4D97-AF65-F5344CB8AC3E}">
        <p14:creationId xmlns:p14="http://schemas.microsoft.com/office/powerpoint/2010/main" val="1914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2</a:t>
            </a:fld>
            <a:endParaRPr lang="en-US"/>
          </a:p>
        </p:txBody>
      </p:sp>
    </p:spTree>
    <p:extLst>
      <p:ext uri="{BB962C8B-B14F-4D97-AF65-F5344CB8AC3E}">
        <p14:creationId xmlns:p14="http://schemas.microsoft.com/office/powerpoint/2010/main" val="30798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3</a:t>
            </a:fld>
            <a:endParaRPr lang="en-US"/>
          </a:p>
        </p:txBody>
      </p:sp>
    </p:spTree>
    <p:extLst>
      <p:ext uri="{BB962C8B-B14F-4D97-AF65-F5344CB8AC3E}">
        <p14:creationId xmlns:p14="http://schemas.microsoft.com/office/powerpoint/2010/main" val="216487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4</a:t>
            </a:fld>
            <a:endParaRPr lang="en-US"/>
          </a:p>
        </p:txBody>
      </p:sp>
    </p:spTree>
    <p:extLst>
      <p:ext uri="{BB962C8B-B14F-4D97-AF65-F5344CB8AC3E}">
        <p14:creationId xmlns:p14="http://schemas.microsoft.com/office/powerpoint/2010/main" val="395250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5</a:t>
            </a:fld>
            <a:endParaRPr lang="en-US"/>
          </a:p>
        </p:txBody>
      </p:sp>
    </p:spTree>
    <p:extLst>
      <p:ext uri="{BB962C8B-B14F-4D97-AF65-F5344CB8AC3E}">
        <p14:creationId xmlns:p14="http://schemas.microsoft.com/office/powerpoint/2010/main" val="239997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6</a:t>
            </a:fld>
            <a:endParaRPr lang="en-US"/>
          </a:p>
        </p:txBody>
      </p:sp>
    </p:spTree>
    <p:extLst>
      <p:ext uri="{BB962C8B-B14F-4D97-AF65-F5344CB8AC3E}">
        <p14:creationId xmlns:p14="http://schemas.microsoft.com/office/powerpoint/2010/main" val="373038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1249D7B-2EBF-184B-95B6-5DC5896BB3B8}" type="slidenum">
              <a:rPr lang="en-US" smtClean="0"/>
              <a:t>7</a:t>
            </a:fld>
            <a:endParaRPr lang="en-US"/>
          </a:p>
        </p:txBody>
      </p:sp>
    </p:spTree>
    <p:extLst>
      <p:ext uri="{BB962C8B-B14F-4D97-AF65-F5344CB8AC3E}">
        <p14:creationId xmlns:p14="http://schemas.microsoft.com/office/powerpoint/2010/main" val="108309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AU" sz="1200" dirty="0"/>
          </a:p>
        </p:txBody>
      </p:sp>
      <p:sp>
        <p:nvSpPr>
          <p:cNvPr id="4" name="Slide Number Placeholder 3"/>
          <p:cNvSpPr>
            <a:spLocks noGrp="1"/>
          </p:cNvSpPr>
          <p:nvPr>
            <p:ph type="sldNum" sz="quarter" idx="10"/>
          </p:nvPr>
        </p:nvSpPr>
        <p:spPr/>
        <p:txBody>
          <a:bodyPr/>
          <a:lstStyle/>
          <a:p>
            <a:fld id="{0CE42EDB-AF8C-4D62-9E20-FF520B58A537}" type="slidenum">
              <a:rPr lang="en-AU" smtClean="0"/>
              <a:t>9</a:t>
            </a:fld>
            <a:endParaRPr lang="en-AU" dirty="0"/>
          </a:p>
        </p:txBody>
      </p:sp>
    </p:spTree>
    <p:extLst>
      <p:ext uri="{BB962C8B-B14F-4D97-AF65-F5344CB8AC3E}">
        <p14:creationId xmlns:p14="http://schemas.microsoft.com/office/powerpoint/2010/main" val="301684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AU" sz="1200" dirty="0"/>
          </a:p>
        </p:txBody>
      </p:sp>
      <p:sp>
        <p:nvSpPr>
          <p:cNvPr id="4" name="Slide Number Placeholder 3"/>
          <p:cNvSpPr>
            <a:spLocks noGrp="1"/>
          </p:cNvSpPr>
          <p:nvPr>
            <p:ph type="sldNum" sz="quarter" idx="10"/>
          </p:nvPr>
        </p:nvSpPr>
        <p:spPr/>
        <p:txBody>
          <a:bodyPr/>
          <a:lstStyle/>
          <a:p>
            <a:fld id="{0CE42EDB-AF8C-4D62-9E20-FF520B58A537}" type="slidenum">
              <a:rPr lang="en-AU" smtClean="0"/>
              <a:t>10</a:t>
            </a:fld>
            <a:endParaRPr lang="en-AU" dirty="0"/>
          </a:p>
        </p:txBody>
      </p:sp>
    </p:spTree>
    <p:extLst>
      <p:ext uri="{BB962C8B-B14F-4D97-AF65-F5344CB8AC3E}">
        <p14:creationId xmlns:p14="http://schemas.microsoft.com/office/powerpoint/2010/main" val="160740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di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77310" y="1955406"/>
            <a:ext cx="10376489" cy="1997611"/>
          </a:xfrm>
        </p:spPr>
        <p:txBody>
          <a:bodyPr anchor="b">
            <a:normAutofit/>
          </a:bodyPr>
          <a:lstStyle>
            <a:lvl1pPr algn="l">
              <a:defRPr sz="32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977310" y="4107766"/>
            <a:ext cx="10376489"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9" name="TextBox 8"/>
          <p:cNvSpPr txBox="1"/>
          <p:nvPr userDrawn="1"/>
        </p:nvSpPr>
        <p:spPr>
          <a:xfrm>
            <a:off x="977310" y="5855410"/>
            <a:ext cx="6133905"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bg1"/>
                </a:solidFill>
                <a:effectLst/>
                <a:latin typeface="+mn-lt"/>
                <a:ea typeface="+mn-ea"/>
                <a:cs typeface="+mn-cs"/>
              </a:rPr>
              <a:t>© Education Services Australia Limited</a:t>
            </a:r>
            <a:r>
              <a:rPr lang="en-US" sz="900" kern="1200">
                <a:solidFill>
                  <a:schemeClr val="bg1"/>
                </a:solidFill>
                <a:effectLst/>
                <a:latin typeface="+mn-lt"/>
                <a:ea typeface="+mn-ea"/>
                <a:cs typeface="+mn-cs"/>
              </a:rPr>
              <a:t>  |  ABN 18 007 342 421</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Level 5 440 Collins Street Melbourne Victoria 3000  |  PO Box 177 Carlton South Victoria 3053</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T +61 3 9207 9600  |  E </a:t>
            </a:r>
            <a:r>
              <a:rPr lang="en-US" sz="900" kern="1200" err="1">
                <a:solidFill>
                  <a:schemeClr val="bg1"/>
                </a:solidFill>
                <a:effectLst/>
                <a:latin typeface="+mn-lt"/>
                <a:ea typeface="+mn-ea"/>
                <a:cs typeface="+mn-cs"/>
              </a:rPr>
              <a:t>info@esa.edu.au</a:t>
            </a:r>
            <a:r>
              <a:rPr lang="en-US" sz="900" kern="1200">
                <a:solidFill>
                  <a:schemeClr val="bg1"/>
                </a:solidFill>
                <a:effectLst/>
                <a:latin typeface="+mn-lt"/>
                <a:ea typeface="+mn-ea"/>
                <a:cs typeface="+mn-cs"/>
              </a:rPr>
              <a:t>  |  </a:t>
            </a:r>
            <a:r>
              <a:rPr lang="en-US" sz="900" b="1" kern="1200" err="1">
                <a:solidFill>
                  <a:schemeClr val="bg1"/>
                </a:solidFill>
                <a:effectLst/>
                <a:latin typeface="+mn-lt"/>
                <a:ea typeface="+mn-ea"/>
                <a:cs typeface="+mn-cs"/>
              </a:rPr>
              <a:t>www.esa.edu.au</a:t>
            </a:r>
            <a:endParaRPr lang="en-US" sz="900" kern="1200">
              <a:solidFill>
                <a:schemeClr val="bg1"/>
              </a:solidFill>
              <a:effectLst/>
              <a:latin typeface="+mn-lt"/>
              <a:ea typeface="+mn-ea"/>
              <a:cs typeface="+mn-cs"/>
            </a:endParaRPr>
          </a:p>
          <a:p>
            <a:endParaRPr lang="en-US" sz="900">
              <a:solidFill>
                <a:schemeClr val="bg1"/>
              </a:solidFill>
            </a:endParaRPr>
          </a:p>
        </p:txBody>
      </p:sp>
      <p:sp>
        <p:nvSpPr>
          <p:cNvPr id="15" name="Text Placeholder 15"/>
          <p:cNvSpPr>
            <a:spLocks noGrp="1"/>
          </p:cNvSpPr>
          <p:nvPr>
            <p:ph type="body" sz="quarter" idx="10" hasCustomPrompt="1"/>
          </p:nvPr>
        </p:nvSpPr>
        <p:spPr>
          <a:xfrm>
            <a:off x="977900" y="4968630"/>
            <a:ext cx="3856038" cy="261610"/>
          </a:xfrm>
        </p:spPr>
        <p:txBody>
          <a:bodyPr>
            <a:normAutofit/>
          </a:bodyPr>
          <a:lstStyle>
            <a:lvl1pPr marL="0" indent="0">
              <a:buNone/>
              <a:defRPr sz="1100">
                <a:solidFill>
                  <a:schemeClr val="bg1"/>
                </a:solidFill>
              </a:defRPr>
            </a:lvl1pPr>
          </a:lstStyle>
          <a:p>
            <a:pPr lvl="0"/>
            <a:r>
              <a:rPr lang="en-US"/>
              <a:t>Insert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Full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a:lstStyle/>
          <a:p>
            <a:fld id="{9656EE4E-B46C-A649-A09C-8D1807459258}" type="datetime1">
              <a:rPr lang="en-AU" smtClean="0"/>
              <a:t>25/10/2022</a:t>
            </a:fld>
            <a:endParaRPr lang="en-US"/>
          </a:p>
        </p:txBody>
      </p:sp>
      <p:sp>
        <p:nvSpPr>
          <p:cNvPr id="10" name="Footer Placeholder 9"/>
          <p:cNvSpPr>
            <a:spLocks noGrp="1"/>
          </p:cNvSpPr>
          <p:nvPr>
            <p:ph type="ftr" sz="quarter" idx="11"/>
          </p:nvPr>
        </p:nvSpPr>
        <p:spPr/>
        <p:txBody>
          <a:bodyPr/>
          <a:lstStyle/>
          <a:p>
            <a:r>
              <a:rPr lang="en-US"/>
              <a:t>© Education Services Australia Limited</a:t>
            </a:r>
          </a:p>
        </p:txBody>
      </p:sp>
      <p:sp>
        <p:nvSpPr>
          <p:cNvPr id="11" name="Slide Number Placeholder 10"/>
          <p:cNvSpPr>
            <a:spLocks noGrp="1"/>
          </p:cNvSpPr>
          <p:nvPr>
            <p:ph type="sldNum" sz="quarter" idx="12"/>
          </p:nvPr>
        </p:nvSpPr>
        <p:spPr/>
        <p:txBody>
          <a:bodyPr/>
          <a:lstStyle/>
          <a:p>
            <a:fld id="{C3019347-9C0B-2D49-8048-3C2D24121A1A}" type="slidenum">
              <a:rPr lang="en-US" smtClean="0"/>
              <a:pPr/>
              <a:t>‹#›</a:t>
            </a:fld>
            <a:endParaRPr lang="en-US"/>
          </a:p>
        </p:txBody>
      </p:sp>
      <p:sp>
        <p:nvSpPr>
          <p:cNvPr id="12" name="Picture Placeholder 5"/>
          <p:cNvSpPr>
            <a:spLocks noGrp="1"/>
          </p:cNvSpPr>
          <p:nvPr>
            <p:ph type="pic" sz="quarter" idx="13" hasCustomPrompt="1"/>
          </p:nvPr>
        </p:nvSpPr>
        <p:spPr>
          <a:xfrm>
            <a:off x="6172200" y="0"/>
            <a:ext cx="6019800" cy="6318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4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a:lstStyle/>
          <a:p>
            <a:fld id="{9656EE4E-B46C-A649-A09C-8D1807459258}" type="datetime1">
              <a:rPr lang="en-AU" smtClean="0"/>
              <a:t>25/10/2022</a:t>
            </a:fld>
            <a:endParaRPr lang="en-US"/>
          </a:p>
        </p:txBody>
      </p:sp>
      <p:sp>
        <p:nvSpPr>
          <p:cNvPr id="10" name="Footer Placeholder 9"/>
          <p:cNvSpPr>
            <a:spLocks noGrp="1"/>
          </p:cNvSpPr>
          <p:nvPr>
            <p:ph type="ftr" sz="quarter" idx="11"/>
          </p:nvPr>
        </p:nvSpPr>
        <p:spPr/>
        <p:txBody>
          <a:bodyPr/>
          <a:lstStyle/>
          <a:p>
            <a:r>
              <a:rPr lang="en-US"/>
              <a:t>© Education Services Australia Limited</a:t>
            </a:r>
          </a:p>
        </p:txBody>
      </p:sp>
      <p:sp>
        <p:nvSpPr>
          <p:cNvPr id="11" name="Slide Number Placeholder 10"/>
          <p:cNvSpPr>
            <a:spLocks noGrp="1"/>
          </p:cNvSpPr>
          <p:nvPr>
            <p:ph type="sldNum" sz="quarter" idx="12"/>
          </p:nvPr>
        </p:nvSpPr>
        <p:spPr/>
        <p:txBody>
          <a:bodyPr/>
          <a:lstStyle/>
          <a:p>
            <a:fld id="{C3019347-9C0B-2D49-8048-3C2D24121A1A}" type="slidenum">
              <a:rPr lang="en-US" smtClean="0"/>
              <a:pPr/>
              <a:t>‹#›</a:t>
            </a:fld>
            <a:endParaRPr lang="en-US"/>
          </a:p>
        </p:txBody>
      </p:sp>
      <p:sp>
        <p:nvSpPr>
          <p:cNvPr id="12" name="Picture Placeholder 5"/>
          <p:cNvSpPr>
            <a:spLocks noGrp="1"/>
          </p:cNvSpPr>
          <p:nvPr>
            <p:ph type="pic" sz="quarter" idx="13" hasCustomPrompt="1"/>
          </p:nvPr>
        </p:nvSpPr>
        <p:spPr>
          <a:xfrm>
            <a:off x="6180000" y="0"/>
            <a:ext cx="3006000" cy="31572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8" name="Picture Placeholder 5"/>
          <p:cNvSpPr>
            <a:spLocks noGrp="1"/>
          </p:cNvSpPr>
          <p:nvPr>
            <p:ph type="pic" sz="quarter" idx="14" hasCustomPrompt="1"/>
          </p:nvPr>
        </p:nvSpPr>
        <p:spPr>
          <a:xfrm>
            <a:off x="9186000" y="0"/>
            <a:ext cx="3006000" cy="31572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13" name="Picture Placeholder 5"/>
          <p:cNvSpPr>
            <a:spLocks noGrp="1"/>
          </p:cNvSpPr>
          <p:nvPr>
            <p:ph type="pic" sz="quarter" idx="15" hasCustomPrompt="1"/>
          </p:nvPr>
        </p:nvSpPr>
        <p:spPr>
          <a:xfrm>
            <a:off x="6180000" y="3154578"/>
            <a:ext cx="3006000" cy="31608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14" name="Picture Placeholder 5"/>
          <p:cNvSpPr>
            <a:spLocks noGrp="1"/>
          </p:cNvSpPr>
          <p:nvPr>
            <p:ph type="pic" sz="quarter" idx="16" hasCustomPrompt="1"/>
          </p:nvPr>
        </p:nvSpPr>
        <p:spPr>
          <a:xfrm>
            <a:off x="9186000" y="3154578"/>
            <a:ext cx="3006000" cy="31608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Rectangle 4"/>
          <p:cNvSpPr/>
          <p:nvPr userDrawn="1"/>
        </p:nvSpPr>
        <p:spPr>
          <a:xfrm>
            <a:off x="0" y="-57665"/>
            <a:ext cx="12192000" cy="691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3" hasCustomPrompt="1"/>
          </p:nvPr>
        </p:nvSpPr>
        <p:spPr>
          <a:xfrm>
            <a:off x="0" y="-57666"/>
            <a:ext cx="6026400" cy="3384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13" name="Picture Placeholder 5"/>
          <p:cNvSpPr>
            <a:spLocks noGrp="1"/>
          </p:cNvSpPr>
          <p:nvPr>
            <p:ph type="pic" sz="quarter" idx="14" hasCustomPrompt="1"/>
          </p:nvPr>
        </p:nvSpPr>
        <p:spPr>
          <a:xfrm>
            <a:off x="6165600" y="-57666"/>
            <a:ext cx="6026400" cy="3384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14" name="Picture Placeholder 5"/>
          <p:cNvSpPr>
            <a:spLocks noGrp="1"/>
          </p:cNvSpPr>
          <p:nvPr>
            <p:ph type="pic" sz="quarter" idx="15" hasCustomPrompt="1"/>
          </p:nvPr>
        </p:nvSpPr>
        <p:spPr>
          <a:xfrm>
            <a:off x="0" y="3474000"/>
            <a:ext cx="6026400" cy="3384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
        <p:nvSpPr>
          <p:cNvPr id="15" name="Picture Placeholder 5"/>
          <p:cNvSpPr>
            <a:spLocks noGrp="1"/>
          </p:cNvSpPr>
          <p:nvPr>
            <p:ph type="pic" sz="quarter" idx="16" hasCustomPrompt="1"/>
          </p:nvPr>
        </p:nvSpPr>
        <p:spPr>
          <a:xfrm>
            <a:off x="6165600" y="3474000"/>
            <a:ext cx="6026400" cy="3384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Rectangle 4"/>
          <p:cNvSpPr/>
          <p:nvPr userDrawn="1"/>
        </p:nvSpPr>
        <p:spPr>
          <a:xfrm>
            <a:off x="0" y="-57665"/>
            <a:ext cx="12192000" cy="691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3" hasCustomPrompt="1"/>
          </p:nvPr>
        </p:nvSpPr>
        <p:spPr>
          <a:xfrm>
            <a:off x="0" y="-57666"/>
            <a:ext cx="12192000" cy="691566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EEC92-3FE2-EB4F-8398-3FF994129020}" type="datetime1">
              <a:rPr lang="en-AU" smtClean="0"/>
              <a:t>25/10/2022</a:t>
            </a:fld>
            <a:endParaRPr lang="en-US"/>
          </a:p>
        </p:txBody>
      </p:sp>
      <p:sp>
        <p:nvSpPr>
          <p:cNvPr id="4" name="Footer Placeholder 3"/>
          <p:cNvSpPr>
            <a:spLocks noGrp="1"/>
          </p:cNvSpPr>
          <p:nvPr>
            <p:ph type="ftr" sz="quarter" idx="11"/>
          </p:nvPr>
        </p:nvSpPr>
        <p:spPr/>
        <p:txBody>
          <a:bodyPr/>
          <a:lstStyle/>
          <a:p>
            <a:r>
              <a:rPr lang="en-US"/>
              <a:t>© Education Services Australia Limited</a:t>
            </a:r>
          </a:p>
        </p:txBody>
      </p:sp>
      <p:sp>
        <p:nvSpPr>
          <p:cNvPr id="5" name="Slide Number Placeholder 4"/>
          <p:cNvSpPr>
            <a:spLocks noGrp="1"/>
          </p:cNvSpPr>
          <p:nvPr>
            <p:ph type="sldNum" sz="quarter" idx="12"/>
          </p:nvPr>
        </p:nvSpPr>
        <p:spPr/>
        <p:txBody>
          <a:bodyPr/>
          <a:lstStyle/>
          <a:p>
            <a:fld id="{C3019347-9C0B-2D49-8048-3C2D24121A1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hirds">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63907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987425"/>
            <a:ext cx="6630988"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6390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9AE51-029A-474A-AD50-FD848654FFE0}" type="datetime1">
              <a:rPr lang="en-AU" smtClean="0"/>
              <a:t>25/10/2022</a:t>
            </a:fld>
            <a:endParaRPr lang="en-US"/>
          </a:p>
        </p:txBody>
      </p:sp>
      <p:sp>
        <p:nvSpPr>
          <p:cNvPr id="6" name="Footer Placeholder 5"/>
          <p:cNvSpPr>
            <a:spLocks noGrp="1"/>
          </p:cNvSpPr>
          <p:nvPr>
            <p:ph type="ftr" sz="quarter" idx="11"/>
          </p:nvPr>
        </p:nvSpPr>
        <p:spPr/>
        <p:txBody>
          <a:bodyPr/>
          <a:lstStyle/>
          <a:p>
            <a:r>
              <a:rPr lang="en-US"/>
              <a:t>© Education Services Australia Limited</a:t>
            </a:r>
          </a:p>
        </p:txBody>
      </p:sp>
      <p:sp>
        <p:nvSpPr>
          <p:cNvPr id="7" name="Slide Number Placeholder 6"/>
          <p:cNvSpPr>
            <a:spLocks noGrp="1"/>
          </p:cNvSpPr>
          <p:nvPr>
            <p:ph type="sldNum" sz="quarter" idx="12"/>
          </p:nvPr>
        </p:nvSpPr>
        <p:spPr/>
        <p:txBody>
          <a:bodyPr/>
          <a:lstStyle/>
          <a:p>
            <a:fld id="{C3019347-9C0B-2D49-8048-3C2D24121A1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p:cNvSpPr/>
          <p:nvPr userDrawn="1"/>
        </p:nvSpPr>
        <p:spPr>
          <a:xfrm>
            <a:off x="0" y="0"/>
            <a:ext cx="12189600" cy="632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8632C4-E550-CE4C-8C11-B6CFD7B3AEBD}" type="datetime1">
              <a:rPr lang="en-AU" smtClean="0"/>
              <a:t>25/10/2022</a:t>
            </a:fld>
            <a:endParaRPr lang="en-US"/>
          </a:p>
        </p:txBody>
      </p:sp>
      <p:sp>
        <p:nvSpPr>
          <p:cNvPr id="3" name="Footer Placeholder 2"/>
          <p:cNvSpPr>
            <a:spLocks noGrp="1"/>
          </p:cNvSpPr>
          <p:nvPr>
            <p:ph type="ftr" sz="quarter" idx="11"/>
          </p:nvPr>
        </p:nvSpPr>
        <p:spPr/>
        <p:txBody>
          <a:bodyPr/>
          <a:lstStyle/>
          <a:p>
            <a:r>
              <a:rPr lang="en-US"/>
              <a:t>© Education Services Australia Limited</a:t>
            </a:r>
          </a:p>
        </p:txBody>
      </p:sp>
      <p:sp>
        <p:nvSpPr>
          <p:cNvPr id="4" name="Slide Number Placeholder 3"/>
          <p:cNvSpPr>
            <a:spLocks noGrp="1"/>
          </p:cNvSpPr>
          <p:nvPr>
            <p:ph type="sldNum" sz="quarter" idx="12"/>
          </p:nvPr>
        </p:nvSpPr>
        <p:spPr/>
        <p:txBody>
          <a:bodyPr/>
          <a:lstStyle/>
          <a:p>
            <a:fld id="{C3019347-9C0B-2D49-8048-3C2D24121A1A}" type="slidenum">
              <a:rPr lang="en-US" smtClean="0"/>
              <a:t>‹#›</a:t>
            </a:fld>
            <a:endParaRPr lang="en-US"/>
          </a:p>
        </p:txBody>
      </p:sp>
      <p:sp>
        <p:nvSpPr>
          <p:cNvPr id="6" name="Media Placeholder 5"/>
          <p:cNvSpPr>
            <a:spLocks noGrp="1"/>
          </p:cNvSpPr>
          <p:nvPr>
            <p:ph type="media" sz="quarter" idx="13" hasCustomPrompt="1"/>
          </p:nvPr>
        </p:nvSpPr>
        <p:spPr>
          <a:xfrm>
            <a:off x="2113408" y="1085843"/>
            <a:ext cx="7965184" cy="4139113"/>
          </a:xfrm>
        </p:spPr>
        <p:txBody>
          <a:bodyPr/>
          <a:lstStyle>
            <a:lvl1pPr marL="0" indent="0" algn="ctr">
              <a:buNone/>
              <a:defRPr baseline="0">
                <a:solidFill>
                  <a:schemeClr val="bg1"/>
                </a:solidFill>
              </a:defRPr>
            </a:lvl1pPr>
          </a:lstStyle>
          <a:p>
            <a:r>
              <a:rPr lang="en-US"/>
              <a:t>Insert video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Gradi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12" name="TextBox 11"/>
          <p:cNvSpPr txBox="1"/>
          <p:nvPr userDrawn="1"/>
        </p:nvSpPr>
        <p:spPr>
          <a:xfrm>
            <a:off x="977310" y="3396061"/>
            <a:ext cx="6133905" cy="2462213"/>
          </a:xfrm>
          <a:prstGeom prst="rect">
            <a:avLst/>
          </a:prstGeom>
          <a:noFill/>
        </p:spPr>
        <p:txBody>
          <a:bodyPr wrap="square"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effectLst/>
                <a:latin typeface="+mn-lt"/>
                <a:ea typeface="+mn-ea"/>
                <a:cs typeface="+mn-cs"/>
              </a:rPr>
              <a:t>© Education Services Australia Limited</a:t>
            </a:r>
            <a:br>
              <a:rPr lang="en-US" sz="1400" b="1" kern="1200">
                <a:solidFill>
                  <a:schemeClr val="bg1"/>
                </a:solidFill>
                <a:effectLst/>
                <a:latin typeface="+mn-lt"/>
                <a:ea typeface="+mn-ea"/>
                <a:cs typeface="+mn-cs"/>
              </a:rPr>
            </a:br>
            <a:r>
              <a:rPr lang="en-US" sz="1400" kern="1200">
                <a:solidFill>
                  <a:schemeClr val="bg1"/>
                </a:solidFill>
                <a:effectLst/>
                <a:latin typeface="+mn-lt"/>
                <a:ea typeface="+mn-ea"/>
                <a:cs typeface="+mn-cs"/>
              </a:rPr>
              <a:t>ABN 18 007 342 421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400" kern="1200">
                <a:solidFill>
                  <a:schemeClr val="bg1"/>
                </a:solidFill>
                <a:effectLst/>
                <a:latin typeface="+mn-lt"/>
                <a:ea typeface="+mn-ea"/>
                <a:cs typeface="+mn-cs"/>
              </a:rPr>
            </a:br>
            <a:r>
              <a:rPr lang="en-US" sz="1400" kern="1200">
                <a:solidFill>
                  <a:schemeClr val="bg1"/>
                </a:solidFill>
                <a:effectLst/>
                <a:latin typeface="+mn-lt"/>
                <a:ea typeface="+mn-ea"/>
                <a:cs typeface="+mn-cs"/>
              </a:rPr>
              <a:t>Level 5 440 Collins Street Melbourne Victoria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bg1"/>
                </a:solidFill>
                <a:effectLst/>
                <a:latin typeface="+mn-lt"/>
                <a:ea typeface="+mn-ea"/>
                <a:cs typeface="+mn-cs"/>
              </a:rPr>
              <a:t>PO Box 177 Carlton South Victoria 3053</a:t>
            </a:r>
            <a:br>
              <a:rPr lang="en-US" sz="1400" kern="1200">
                <a:solidFill>
                  <a:schemeClr val="bg1"/>
                </a:solidFill>
                <a:effectLst/>
                <a:latin typeface="+mn-lt"/>
                <a:ea typeface="+mn-ea"/>
                <a:cs typeface="+mn-cs"/>
              </a:rPr>
            </a:br>
            <a:r>
              <a:rPr lang="en-US" sz="1400" kern="1200">
                <a:solidFill>
                  <a:schemeClr val="bg1"/>
                </a:solidFill>
                <a:effectLst/>
                <a:latin typeface="+mn-lt"/>
                <a:ea typeface="+mn-ea"/>
                <a:cs typeface="+mn-cs"/>
              </a:rPr>
              <a:t>T +61 3 9207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bg1"/>
                </a:solidFill>
                <a:effectLst/>
                <a:latin typeface="+mn-lt"/>
                <a:ea typeface="+mn-ea"/>
                <a:cs typeface="+mn-cs"/>
              </a:rPr>
              <a:t>E </a:t>
            </a:r>
            <a:r>
              <a:rPr lang="en-US" sz="1400" kern="1200" err="1">
                <a:solidFill>
                  <a:schemeClr val="bg1"/>
                </a:solidFill>
                <a:effectLst/>
                <a:latin typeface="+mn-lt"/>
                <a:ea typeface="+mn-ea"/>
                <a:cs typeface="+mn-cs"/>
              </a:rPr>
              <a:t>info@esa.edu.au</a:t>
            </a: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err="1">
                <a:solidFill>
                  <a:schemeClr val="bg1"/>
                </a:solidFill>
                <a:effectLst/>
                <a:latin typeface="+mn-lt"/>
                <a:ea typeface="+mn-ea"/>
                <a:cs typeface="+mn-cs"/>
              </a:rPr>
              <a:t>www.esa.edu.au</a:t>
            </a:r>
            <a:endParaRPr lang="en-US" sz="140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12" name="TextBox 11"/>
          <p:cNvSpPr txBox="1"/>
          <p:nvPr userDrawn="1"/>
        </p:nvSpPr>
        <p:spPr>
          <a:xfrm>
            <a:off x="977310" y="3396061"/>
            <a:ext cx="6133905" cy="2462213"/>
          </a:xfrm>
          <a:prstGeom prst="rect">
            <a:avLst/>
          </a:prstGeom>
          <a:noFill/>
        </p:spPr>
        <p:txBody>
          <a:bodyPr wrap="square" rtlCol="0" anchor="b"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effectLst/>
                <a:latin typeface="+mn-lt"/>
                <a:ea typeface="+mn-ea"/>
                <a:cs typeface="+mn-cs"/>
              </a:rPr>
              <a:t>© Education Services Australia Limited</a:t>
            </a:r>
            <a:br>
              <a:rPr lang="en-US" sz="1400" b="1" kern="1200">
                <a:solidFill>
                  <a:schemeClr val="bg1"/>
                </a:solidFill>
                <a:effectLst/>
                <a:latin typeface="+mn-lt"/>
                <a:ea typeface="+mn-ea"/>
                <a:cs typeface="+mn-cs"/>
              </a:rPr>
            </a:br>
            <a:r>
              <a:rPr lang="en-US" sz="1400" kern="1200">
                <a:solidFill>
                  <a:schemeClr val="bg1"/>
                </a:solidFill>
                <a:effectLst/>
                <a:latin typeface="+mn-lt"/>
                <a:ea typeface="+mn-ea"/>
                <a:cs typeface="+mn-cs"/>
              </a:rPr>
              <a:t>ABN 18 007 342 421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400" kern="1200">
                <a:solidFill>
                  <a:schemeClr val="bg1"/>
                </a:solidFill>
                <a:effectLst/>
                <a:latin typeface="+mn-lt"/>
                <a:ea typeface="+mn-ea"/>
                <a:cs typeface="+mn-cs"/>
              </a:rPr>
            </a:br>
            <a:r>
              <a:rPr lang="en-US" sz="1400" kern="1200">
                <a:solidFill>
                  <a:schemeClr val="bg1"/>
                </a:solidFill>
                <a:effectLst/>
                <a:latin typeface="+mn-lt"/>
                <a:ea typeface="+mn-ea"/>
                <a:cs typeface="+mn-cs"/>
              </a:rPr>
              <a:t>Level 5 440 Collins Street Melbourne Victoria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bg1"/>
                </a:solidFill>
                <a:effectLst/>
                <a:latin typeface="+mn-lt"/>
                <a:ea typeface="+mn-ea"/>
                <a:cs typeface="+mn-cs"/>
              </a:rPr>
              <a:t>PO Box 177 Carlton South Victoria 3053</a:t>
            </a:r>
            <a:br>
              <a:rPr lang="en-US" sz="1400" kern="1200">
                <a:solidFill>
                  <a:schemeClr val="bg1"/>
                </a:solidFill>
                <a:effectLst/>
                <a:latin typeface="+mn-lt"/>
                <a:ea typeface="+mn-ea"/>
                <a:cs typeface="+mn-cs"/>
              </a:rPr>
            </a:br>
            <a:r>
              <a:rPr lang="en-US" sz="1400" kern="1200">
                <a:solidFill>
                  <a:schemeClr val="bg1"/>
                </a:solidFill>
                <a:effectLst/>
                <a:latin typeface="+mn-lt"/>
                <a:ea typeface="+mn-ea"/>
                <a:cs typeface="+mn-cs"/>
              </a:rPr>
              <a:t>T +61 3 9207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bg1"/>
                </a:solidFill>
                <a:effectLst/>
                <a:latin typeface="+mn-lt"/>
                <a:ea typeface="+mn-ea"/>
                <a:cs typeface="+mn-cs"/>
              </a:rPr>
              <a:t>E </a:t>
            </a:r>
            <a:r>
              <a:rPr lang="en-US" sz="1400" kern="1200" err="1">
                <a:solidFill>
                  <a:schemeClr val="bg1"/>
                </a:solidFill>
                <a:effectLst/>
                <a:latin typeface="+mn-lt"/>
                <a:ea typeface="+mn-ea"/>
                <a:cs typeface="+mn-cs"/>
              </a:rPr>
              <a:t>info@esa.edu.au</a:t>
            </a: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bg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err="1">
                <a:solidFill>
                  <a:schemeClr val="bg1"/>
                </a:solidFill>
                <a:effectLst/>
                <a:latin typeface="+mn-lt"/>
                <a:ea typeface="+mn-ea"/>
                <a:cs typeface="+mn-cs"/>
              </a:rPr>
              <a:t>www.esa.edu.au</a:t>
            </a:r>
            <a:endParaRPr lang="en-US" sz="140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E0D7F5A-8F97-4F4B-9469-3F050CD0077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776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adient -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5951155" y="0"/>
            <a:ext cx="6240845"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296144" cy="6858000"/>
          </a:xfrm>
          <a:prstGeom prst="rect">
            <a:avLst/>
          </a:prstGeom>
        </p:spPr>
      </p:pic>
      <p:sp>
        <p:nvSpPr>
          <p:cNvPr id="2" name="Title 1"/>
          <p:cNvSpPr>
            <a:spLocks noGrp="1"/>
          </p:cNvSpPr>
          <p:nvPr>
            <p:ph type="ctrTitle"/>
          </p:nvPr>
        </p:nvSpPr>
        <p:spPr>
          <a:xfrm>
            <a:off x="977311" y="1955406"/>
            <a:ext cx="5347290" cy="1997611"/>
          </a:xfrm>
        </p:spPr>
        <p:txBody>
          <a:bodyPr anchor="b">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977311" y="4107766"/>
            <a:ext cx="5347290"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9" name="TextBox 8"/>
          <p:cNvSpPr txBox="1"/>
          <p:nvPr userDrawn="1"/>
        </p:nvSpPr>
        <p:spPr>
          <a:xfrm>
            <a:off x="977310" y="5855410"/>
            <a:ext cx="6133905"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bg1"/>
                </a:solidFill>
                <a:effectLst/>
                <a:latin typeface="+mn-lt"/>
                <a:ea typeface="+mn-ea"/>
                <a:cs typeface="+mn-cs"/>
              </a:rPr>
              <a:t>© Education Services Australia Limited</a:t>
            </a:r>
            <a:r>
              <a:rPr lang="en-US" sz="900" kern="1200">
                <a:solidFill>
                  <a:schemeClr val="bg1"/>
                </a:solidFill>
                <a:effectLst/>
                <a:latin typeface="+mn-lt"/>
                <a:ea typeface="+mn-ea"/>
                <a:cs typeface="+mn-cs"/>
              </a:rPr>
              <a:t>  |  ABN 18 007 342 421</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Level 5 440 Collins Street Melbourne Victoria 3000  |  PO Box 177 Carlton South Victoria 3053</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T +61 3 9207 9600  |  E </a:t>
            </a:r>
            <a:r>
              <a:rPr lang="en-US" sz="900" kern="1200" err="1">
                <a:solidFill>
                  <a:schemeClr val="bg1"/>
                </a:solidFill>
                <a:effectLst/>
                <a:latin typeface="+mn-lt"/>
                <a:ea typeface="+mn-ea"/>
                <a:cs typeface="+mn-cs"/>
              </a:rPr>
              <a:t>info@esa.edu.au</a:t>
            </a:r>
            <a:r>
              <a:rPr lang="en-US" sz="900" kern="1200">
                <a:solidFill>
                  <a:schemeClr val="bg1"/>
                </a:solidFill>
                <a:effectLst/>
                <a:latin typeface="+mn-lt"/>
                <a:ea typeface="+mn-ea"/>
                <a:cs typeface="+mn-cs"/>
              </a:rPr>
              <a:t>  |  </a:t>
            </a:r>
            <a:r>
              <a:rPr lang="en-US" sz="900" b="1" kern="1200" err="1">
                <a:solidFill>
                  <a:schemeClr val="bg1"/>
                </a:solidFill>
                <a:effectLst/>
                <a:latin typeface="+mn-lt"/>
                <a:ea typeface="+mn-ea"/>
                <a:cs typeface="+mn-cs"/>
              </a:rPr>
              <a:t>www.esa.edu.au</a:t>
            </a:r>
            <a:endParaRPr lang="en-US" sz="900" kern="1200">
              <a:solidFill>
                <a:schemeClr val="bg1"/>
              </a:solidFill>
              <a:effectLst/>
              <a:latin typeface="+mn-lt"/>
              <a:ea typeface="+mn-ea"/>
              <a:cs typeface="+mn-cs"/>
            </a:endParaRPr>
          </a:p>
          <a:p>
            <a:endParaRPr lang="en-US" sz="900">
              <a:solidFill>
                <a:schemeClr val="bg1"/>
              </a:solidFill>
            </a:endParaRPr>
          </a:p>
        </p:txBody>
      </p:sp>
      <p:sp>
        <p:nvSpPr>
          <p:cNvPr id="19" name="Text Placeholder 15"/>
          <p:cNvSpPr>
            <a:spLocks noGrp="1"/>
          </p:cNvSpPr>
          <p:nvPr>
            <p:ph type="body" sz="quarter" idx="10" hasCustomPrompt="1"/>
          </p:nvPr>
        </p:nvSpPr>
        <p:spPr>
          <a:xfrm>
            <a:off x="977900" y="4968630"/>
            <a:ext cx="3856038" cy="261610"/>
          </a:xfrm>
        </p:spPr>
        <p:txBody>
          <a:bodyPr>
            <a:normAutofit/>
          </a:bodyPr>
          <a:lstStyle>
            <a:lvl1pPr marL="0" indent="0">
              <a:buNone/>
              <a:defRPr sz="1100">
                <a:solidFill>
                  <a:schemeClr val="bg1"/>
                </a:solidFill>
              </a:defRPr>
            </a:lvl1pPr>
          </a:lstStyle>
          <a:p>
            <a:pPr lvl="0"/>
            <a:r>
              <a:rPr lang="en-US"/>
              <a:t>Insert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77310" y="1955406"/>
            <a:ext cx="10376489" cy="1997611"/>
          </a:xfrm>
        </p:spPr>
        <p:txBody>
          <a:bodyPr anchor="b">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977310" y="4107766"/>
            <a:ext cx="10376489"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9" name="TextBox 8"/>
          <p:cNvSpPr txBox="1"/>
          <p:nvPr userDrawn="1"/>
        </p:nvSpPr>
        <p:spPr>
          <a:xfrm>
            <a:off x="977310" y="5855410"/>
            <a:ext cx="6133905"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bg1"/>
                </a:solidFill>
                <a:effectLst/>
                <a:latin typeface="+mn-lt"/>
                <a:ea typeface="+mn-ea"/>
                <a:cs typeface="+mn-cs"/>
              </a:rPr>
              <a:t>© Education Services Australia Limited</a:t>
            </a:r>
            <a:r>
              <a:rPr lang="en-US" sz="900" kern="1200">
                <a:solidFill>
                  <a:schemeClr val="bg1"/>
                </a:solidFill>
                <a:effectLst/>
                <a:latin typeface="+mn-lt"/>
                <a:ea typeface="+mn-ea"/>
                <a:cs typeface="+mn-cs"/>
              </a:rPr>
              <a:t>  |  ABN 18 007 342 421</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Level 5 440 Collins Street Melbourne Victoria 3000  |  PO Box 177 Carlton South Victoria 3053</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T +61 3 9207 9600  |  E </a:t>
            </a:r>
            <a:r>
              <a:rPr lang="en-US" sz="900" kern="1200" err="1">
                <a:solidFill>
                  <a:schemeClr val="bg1"/>
                </a:solidFill>
                <a:effectLst/>
                <a:latin typeface="+mn-lt"/>
                <a:ea typeface="+mn-ea"/>
                <a:cs typeface="+mn-cs"/>
              </a:rPr>
              <a:t>info@esa.edu.au</a:t>
            </a:r>
            <a:r>
              <a:rPr lang="en-US" sz="900" kern="1200">
                <a:solidFill>
                  <a:schemeClr val="bg1"/>
                </a:solidFill>
                <a:effectLst/>
                <a:latin typeface="+mn-lt"/>
                <a:ea typeface="+mn-ea"/>
                <a:cs typeface="+mn-cs"/>
              </a:rPr>
              <a:t>  |  </a:t>
            </a:r>
            <a:r>
              <a:rPr lang="en-US" sz="900" b="1" kern="1200" err="1">
                <a:solidFill>
                  <a:schemeClr val="bg1"/>
                </a:solidFill>
                <a:effectLst/>
                <a:latin typeface="+mn-lt"/>
                <a:ea typeface="+mn-ea"/>
                <a:cs typeface="+mn-cs"/>
              </a:rPr>
              <a:t>www.esa.edu.au</a:t>
            </a:r>
            <a:endParaRPr lang="en-US" sz="900" kern="1200">
              <a:solidFill>
                <a:schemeClr val="bg1"/>
              </a:solidFill>
              <a:effectLst/>
              <a:latin typeface="+mn-lt"/>
              <a:ea typeface="+mn-ea"/>
              <a:cs typeface="+mn-cs"/>
            </a:endParaRPr>
          </a:p>
          <a:p>
            <a:endParaRPr lang="en-US" sz="900">
              <a:solidFill>
                <a:schemeClr val="bg1"/>
              </a:solidFill>
            </a:endParaRPr>
          </a:p>
        </p:txBody>
      </p:sp>
      <p:sp>
        <p:nvSpPr>
          <p:cNvPr id="18" name="Text Placeholder 15"/>
          <p:cNvSpPr>
            <a:spLocks noGrp="1"/>
          </p:cNvSpPr>
          <p:nvPr>
            <p:ph type="body" sz="quarter" idx="10" hasCustomPrompt="1"/>
          </p:nvPr>
        </p:nvSpPr>
        <p:spPr>
          <a:xfrm>
            <a:off x="977900" y="4968630"/>
            <a:ext cx="3856038" cy="261610"/>
          </a:xfrm>
        </p:spPr>
        <p:txBody>
          <a:bodyPr>
            <a:normAutofit/>
          </a:bodyPr>
          <a:lstStyle>
            <a:lvl1pPr marL="0" indent="0">
              <a:buNone/>
              <a:defRPr sz="1100">
                <a:solidFill>
                  <a:schemeClr val="bg1"/>
                </a:solidFill>
              </a:defRPr>
            </a:lvl1pPr>
          </a:lstStyle>
          <a:p>
            <a:pPr lvl="0"/>
            <a:r>
              <a:rPr lang="en-US"/>
              <a:t>Insert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urple -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9303"/>
          <a:stretch/>
        </p:blipFill>
        <p:spPr>
          <a:xfrm>
            <a:off x="5951155" y="0"/>
            <a:ext cx="6240845"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0293096" cy="6858000"/>
          </a:xfrm>
          <a:prstGeom prst="rect">
            <a:avLst/>
          </a:prstGeom>
        </p:spPr>
      </p:pic>
      <p:sp>
        <p:nvSpPr>
          <p:cNvPr id="2" name="Title 1"/>
          <p:cNvSpPr>
            <a:spLocks noGrp="1"/>
          </p:cNvSpPr>
          <p:nvPr>
            <p:ph type="ctrTitle"/>
          </p:nvPr>
        </p:nvSpPr>
        <p:spPr>
          <a:xfrm>
            <a:off x="977311" y="1955406"/>
            <a:ext cx="5347290" cy="1997611"/>
          </a:xfrm>
        </p:spPr>
        <p:txBody>
          <a:bodyPr anchor="b">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977311" y="4107766"/>
            <a:ext cx="5347290"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821" y="1079526"/>
            <a:ext cx="1753779" cy="700038"/>
          </a:xfrm>
          <a:prstGeom prst="rect">
            <a:avLst/>
          </a:prstGeom>
        </p:spPr>
      </p:pic>
      <p:sp>
        <p:nvSpPr>
          <p:cNvPr id="9" name="TextBox 8"/>
          <p:cNvSpPr txBox="1"/>
          <p:nvPr userDrawn="1"/>
        </p:nvSpPr>
        <p:spPr>
          <a:xfrm>
            <a:off x="977310" y="5855410"/>
            <a:ext cx="6133905"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bg1"/>
                </a:solidFill>
                <a:effectLst/>
                <a:latin typeface="+mn-lt"/>
                <a:ea typeface="+mn-ea"/>
                <a:cs typeface="+mn-cs"/>
              </a:rPr>
              <a:t>© Education Services Australia Limited</a:t>
            </a:r>
            <a:r>
              <a:rPr lang="en-US" sz="900" kern="1200">
                <a:solidFill>
                  <a:schemeClr val="bg1"/>
                </a:solidFill>
                <a:effectLst/>
                <a:latin typeface="+mn-lt"/>
                <a:ea typeface="+mn-ea"/>
                <a:cs typeface="+mn-cs"/>
              </a:rPr>
              <a:t>  |  ABN 18 007 342 421</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Level 5 440 Collins Street Melbourne Victoria 3000  |  PO Box 177 Carlton South Victoria 3053</a:t>
            </a:r>
            <a:br>
              <a:rPr lang="en-US" sz="900" kern="1200">
                <a:solidFill>
                  <a:schemeClr val="bg1"/>
                </a:solidFill>
                <a:effectLst/>
                <a:latin typeface="+mn-lt"/>
                <a:ea typeface="+mn-ea"/>
                <a:cs typeface="+mn-cs"/>
              </a:rPr>
            </a:br>
            <a:r>
              <a:rPr lang="en-US" sz="900" kern="1200">
                <a:solidFill>
                  <a:schemeClr val="bg1"/>
                </a:solidFill>
                <a:effectLst/>
                <a:latin typeface="+mn-lt"/>
                <a:ea typeface="+mn-ea"/>
                <a:cs typeface="+mn-cs"/>
              </a:rPr>
              <a:t>T +61 3 9207 9600  |  E </a:t>
            </a:r>
            <a:r>
              <a:rPr lang="en-US" sz="900" kern="1200" err="1">
                <a:solidFill>
                  <a:schemeClr val="bg1"/>
                </a:solidFill>
                <a:effectLst/>
                <a:latin typeface="+mn-lt"/>
                <a:ea typeface="+mn-ea"/>
                <a:cs typeface="+mn-cs"/>
              </a:rPr>
              <a:t>info@esa.edu.au</a:t>
            </a:r>
            <a:r>
              <a:rPr lang="en-US" sz="900" kern="1200">
                <a:solidFill>
                  <a:schemeClr val="bg1"/>
                </a:solidFill>
                <a:effectLst/>
                <a:latin typeface="+mn-lt"/>
                <a:ea typeface="+mn-ea"/>
                <a:cs typeface="+mn-cs"/>
              </a:rPr>
              <a:t>  |  </a:t>
            </a:r>
            <a:r>
              <a:rPr lang="en-US" sz="900" b="1" kern="1200" err="1">
                <a:solidFill>
                  <a:schemeClr val="bg1"/>
                </a:solidFill>
                <a:effectLst/>
                <a:latin typeface="+mn-lt"/>
                <a:ea typeface="+mn-ea"/>
                <a:cs typeface="+mn-cs"/>
              </a:rPr>
              <a:t>www.esa.edu.au</a:t>
            </a:r>
            <a:endParaRPr lang="en-US" sz="900" kern="1200">
              <a:solidFill>
                <a:schemeClr val="bg1"/>
              </a:solidFill>
              <a:effectLst/>
              <a:latin typeface="+mn-lt"/>
              <a:ea typeface="+mn-ea"/>
              <a:cs typeface="+mn-cs"/>
            </a:endParaRPr>
          </a:p>
          <a:p>
            <a:endParaRPr lang="en-US" sz="900">
              <a:solidFill>
                <a:schemeClr val="bg1"/>
              </a:solidFill>
            </a:endParaRPr>
          </a:p>
        </p:txBody>
      </p:sp>
      <p:sp>
        <p:nvSpPr>
          <p:cNvPr id="10" name="Text Placeholder 15"/>
          <p:cNvSpPr>
            <a:spLocks noGrp="1"/>
          </p:cNvSpPr>
          <p:nvPr>
            <p:ph type="body" sz="quarter" idx="10" hasCustomPrompt="1"/>
          </p:nvPr>
        </p:nvSpPr>
        <p:spPr>
          <a:xfrm>
            <a:off x="977900" y="4968630"/>
            <a:ext cx="3856038" cy="261610"/>
          </a:xfrm>
        </p:spPr>
        <p:txBody>
          <a:bodyPr>
            <a:normAutofit/>
          </a:bodyPr>
          <a:lstStyle>
            <a:lvl1pPr marL="0" indent="0">
              <a:buNone/>
              <a:defRPr sz="1100">
                <a:solidFill>
                  <a:schemeClr val="bg1"/>
                </a:solidFill>
              </a:defRPr>
            </a:lvl1pPr>
          </a:lstStyle>
          <a:p>
            <a:pPr lvl="0"/>
            <a:r>
              <a:rPr lang="en-US"/>
              <a:t>Insert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Gradi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977310" y="1955406"/>
            <a:ext cx="10376489" cy="1997611"/>
          </a:xfrm>
        </p:spPr>
        <p:txBody>
          <a:bodyPr anchor="b">
            <a:normAutofit/>
          </a:bodyPr>
          <a:lstStyle>
            <a:lvl1pPr algn="l">
              <a:defRPr sz="3200">
                <a:solidFill>
                  <a:schemeClr val="bg1"/>
                </a:solidFill>
              </a:defRPr>
            </a:lvl1pPr>
          </a:lstStyle>
          <a:p>
            <a:r>
              <a:rPr lang="en-US"/>
              <a:t>Click to edit Master title style</a:t>
            </a:r>
          </a:p>
        </p:txBody>
      </p:sp>
      <p:sp>
        <p:nvSpPr>
          <p:cNvPr id="9" name="Subtitle 2"/>
          <p:cNvSpPr>
            <a:spLocks noGrp="1"/>
          </p:cNvSpPr>
          <p:nvPr>
            <p:ph type="subTitle" idx="1"/>
          </p:nvPr>
        </p:nvSpPr>
        <p:spPr>
          <a:xfrm>
            <a:off x="977310" y="4107766"/>
            <a:ext cx="10376489"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143247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977310" y="1955406"/>
            <a:ext cx="10376489" cy="1997611"/>
          </a:xfrm>
        </p:spPr>
        <p:txBody>
          <a:bodyPr anchor="b">
            <a:normAutofit/>
          </a:bodyPr>
          <a:lstStyle>
            <a:lvl1pPr algn="l">
              <a:defRPr sz="3200">
                <a:solidFill>
                  <a:schemeClr val="bg1"/>
                </a:solidFill>
              </a:defRPr>
            </a:lvl1pPr>
          </a:lstStyle>
          <a:p>
            <a:r>
              <a:rPr lang="en-US"/>
              <a:t>Click to edit Master title style</a:t>
            </a:r>
          </a:p>
        </p:txBody>
      </p:sp>
      <p:sp>
        <p:nvSpPr>
          <p:cNvPr id="9" name="Subtitle 2"/>
          <p:cNvSpPr>
            <a:spLocks noGrp="1"/>
          </p:cNvSpPr>
          <p:nvPr>
            <p:ph type="subTitle" idx="1"/>
          </p:nvPr>
        </p:nvSpPr>
        <p:spPr>
          <a:xfrm>
            <a:off x="977310" y="4107766"/>
            <a:ext cx="10376489" cy="400929"/>
          </a:xfrm>
        </p:spPr>
        <p:txBody>
          <a:bodyP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C5B72-EDDC-BC42-916E-DED0B9AAB1D6}" type="datetime1">
              <a:rPr lang="en-AU" smtClean="0"/>
              <a:t>25/10/2022</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sp>
        <p:nvSpPr>
          <p:cNvPr id="6" name="Slide Number Placeholder 5"/>
          <p:cNvSpPr>
            <a:spLocks noGrp="1"/>
          </p:cNvSpPr>
          <p:nvPr>
            <p:ph type="sldNum" sz="quarter" idx="12"/>
          </p:nvPr>
        </p:nvSpPr>
        <p:spPr/>
        <p:txBody>
          <a:bodyPr/>
          <a:lstStyle/>
          <a:p>
            <a:fld id="{C3019347-9C0B-2D49-8048-3C2D24121A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a:lstStyle/>
          <a:p>
            <a:fld id="{9656EE4E-B46C-A649-A09C-8D1807459258}" type="datetime1">
              <a:rPr lang="en-AU" smtClean="0"/>
              <a:t>25/10/2022</a:t>
            </a:fld>
            <a:endParaRPr lang="en-US"/>
          </a:p>
        </p:txBody>
      </p:sp>
      <p:sp>
        <p:nvSpPr>
          <p:cNvPr id="10" name="Footer Placeholder 9"/>
          <p:cNvSpPr>
            <a:spLocks noGrp="1"/>
          </p:cNvSpPr>
          <p:nvPr>
            <p:ph type="ftr" sz="quarter" idx="11"/>
          </p:nvPr>
        </p:nvSpPr>
        <p:spPr/>
        <p:txBody>
          <a:bodyPr/>
          <a:lstStyle/>
          <a:p>
            <a:r>
              <a:rPr lang="en-US"/>
              <a:t>© Education Services Australia Limited</a:t>
            </a:r>
          </a:p>
        </p:txBody>
      </p:sp>
      <p:sp>
        <p:nvSpPr>
          <p:cNvPr id="11" name="Slide Number Placeholder 10"/>
          <p:cNvSpPr>
            <a:spLocks noGrp="1"/>
          </p:cNvSpPr>
          <p:nvPr>
            <p:ph type="sldNum" sz="quarter" idx="12"/>
          </p:nvPr>
        </p:nvSpPr>
        <p:spPr/>
        <p:txBody>
          <a:bodyPr/>
          <a:lstStyle/>
          <a:p>
            <a:fld id="{C3019347-9C0B-2D49-8048-3C2D24121A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a:lstStyle/>
          <a:p>
            <a:fld id="{9656EE4E-B46C-A649-A09C-8D1807459258}" type="datetime1">
              <a:rPr lang="en-AU" smtClean="0"/>
              <a:t>25/10/2022</a:t>
            </a:fld>
            <a:endParaRPr lang="en-US"/>
          </a:p>
        </p:txBody>
      </p:sp>
      <p:sp>
        <p:nvSpPr>
          <p:cNvPr id="10" name="Footer Placeholder 9"/>
          <p:cNvSpPr>
            <a:spLocks noGrp="1"/>
          </p:cNvSpPr>
          <p:nvPr>
            <p:ph type="ftr" sz="quarter" idx="11"/>
          </p:nvPr>
        </p:nvSpPr>
        <p:spPr/>
        <p:txBody>
          <a:bodyPr/>
          <a:lstStyle/>
          <a:p>
            <a:r>
              <a:rPr lang="en-US"/>
              <a:t>© Education Services Australia Limited</a:t>
            </a:r>
          </a:p>
        </p:txBody>
      </p:sp>
      <p:sp>
        <p:nvSpPr>
          <p:cNvPr id="11" name="Slide Number Placeholder 10"/>
          <p:cNvSpPr>
            <a:spLocks noGrp="1"/>
          </p:cNvSpPr>
          <p:nvPr>
            <p:ph type="sldNum" sz="quarter" idx="12"/>
          </p:nvPr>
        </p:nvSpPr>
        <p:spPr/>
        <p:txBody>
          <a:bodyPr/>
          <a:lstStyle/>
          <a:p>
            <a:fld id="{C3019347-9C0B-2D49-8048-3C2D24121A1A}" type="slidenum">
              <a:rPr lang="en-US" smtClean="0"/>
              <a:pPr/>
              <a:t>‹#›</a:t>
            </a:fld>
            <a:endParaRPr lang="en-US"/>
          </a:p>
        </p:txBody>
      </p:sp>
      <p:sp>
        <p:nvSpPr>
          <p:cNvPr id="12" name="Picture Placeholder 5"/>
          <p:cNvSpPr>
            <a:spLocks noGrp="1"/>
          </p:cNvSpPr>
          <p:nvPr>
            <p:ph type="pic" sz="quarter" idx="13" hasCustomPrompt="1"/>
          </p:nvPr>
        </p:nvSpPr>
        <p:spPr>
          <a:xfrm>
            <a:off x="6172200" y="1825625"/>
            <a:ext cx="5181600" cy="4140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Insert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6315456"/>
            <a:ext cx="12192000" cy="54254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24400" y="6405778"/>
            <a:ext cx="2743200" cy="365125"/>
          </a:xfrm>
          <a:prstGeom prst="rect">
            <a:avLst/>
          </a:prstGeom>
        </p:spPr>
        <p:txBody>
          <a:bodyPr vert="horz" lIns="91440" tIns="45720" rIns="91440" bIns="45720" rtlCol="0" anchor="ctr"/>
          <a:lstStyle>
            <a:lvl1pPr algn="ctr">
              <a:defRPr sz="900">
                <a:solidFill>
                  <a:schemeClr val="bg1"/>
                </a:solidFill>
              </a:defRPr>
            </a:lvl1pPr>
          </a:lstStyle>
          <a:p>
            <a:fld id="{EA0247E7-F37D-1E4D-A631-9CDDF50AE55E}" type="datetime1">
              <a:rPr lang="en-AU" smtClean="0"/>
              <a:t>25/10/2022</a:t>
            </a:fld>
            <a:endParaRPr lang="en-US"/>
          </a:p>
        </p:txBody>
      </p:sp>
      <p:sp>
        <p:nvSpPr>
          <p:cNvPr id="5" name="Footer Placeholder 4"/>
          <p:cNvSpPr>
            <a:spLocks noGrp="1"/>
          </p:cNvSpPr>
          <p:nvPr>
            <p:ph type="ftr" sz="quarter" idx="3"/>
          </p:nvPr>
        </p:nvSpPr>
        <p:spPr>
          <a:xfrm>
            <a:off x="838200" y="6405778"/>
            <a:ext cx="3640667" cy="365125"/>
          </a:xfrm>
          <a:prstGeom prst="rect">
            <a:avLst/>
          </a:prstGeom>
        </p:spPr>
        <p:txBody>
          <a:bodyPr vert="horz" lIns="91440" tIns="45720" rIns="91440" bIns="45720" rtlCol="0" anchor="ctr"/>
          <a:lstStyle>
            <a:lvl1pPr algn="l">
              <a:defRPr sz="900">
                <a:solidFill>
                  <a:schemeClr val="bg1"/>
                </a:solidFill>
              </a:defRPr>
            </a:lvl1pPr>
          </a:lstStyle>
          <a:p>
            <a:r>
              <a:rPr lang="en-US"/>
              <a:t>© Education Services Australia Limited</a:t>
            </a:r>
          </a:p>
        </p:txBody>
      </p:sp>
      <p:sp>
        <p:nvSpPr>
          <p:cNvPr id="6" name="Slide Number Placeholder 5"/>
          <p:cNvSpPr>
            <a:spLocks noGrp="1"/>
          </p:cNvSpPr>
          <p:nvPr>
            <p:ph type="sldNum" sz="quarter" idx="4"/>
          </p:nvPr>
        </p:nvSpPr>
        <p:spPr>
          <a:xfrm>
            <a:off x="8610600" y="6405778"/>
            <a:ext cx="2743200" cy="365125"/>
          </a:xfrm>
          <a:prstGeom prst="rect">
            <a:avLst/>
          </a:prstGeom>
        </p:spPr>
        <p:txBody>
          <a:bodyPr vert="horz" lIns="91440" tIns="45720" rIns="91440" bIns="45720" rtlCol="0" anchor="ctr"/>
          <a:lstStyle>
            <a:lvl1pPr algn="r">
              <a:defRPr sz="900" b="1">
                <a:solidFill>
                  <a:schemeClr val="bg1"/>
                </a:solidFill>
              </a:defRPr>
            </a:lvl1pPr>
          </a:lstStyle>
          <a:p>
            <a:fld id="{C3019347-9C0B-2D49-8048-3C2D24121A1A}" type="slidenum">
              <a:rPr lang="en-US" smtClean="0"/>
              <a:pPr/>
              <a:t>‹#›</a:t>
            </a:fld>
            <a:endParaRPr lang="en-US"/>
          </a:p>
        </p:txBody>
      </p:sp>
      <p:sp>
        <p:nvSpPr>
          <p:cNvPr id="14" name="Rectangle 13"/>
          <p:cNvSpPr/>
          <p:nvPr userDrawn="1"/>
        </p:nvSpPr>
        <p:spPr>
          <a:xfrm>
            <a:off x="0" y="0"/>
            <a:ext cx="8283600" cy="36000"/>
          </a:xfrm>
          <a:prstGeom prst="rect">
            <a:avLst/>
          </a:prstGeom>
          <a:gradFill>
            <a:gsLst>
              <a:gs pos="0">
                <a:schemeClr val="accent1"/>
              </a:gs>
              <a:gs pos="25000">
                <a:schemeClr val="tx2"/>
              </a:gs>
              <a:gs pos="90000">
                <a:schemeClr val="accent3">
                  <a:alpha val="0"/>
                </a:schemeClr>
              </a:gs>
              <a:gs pos="6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2">
            <a:alphaModFix amt="15000"/>
            <a:extLst>
              <a:ext uri="{28A0092B-C50C-407E-A947-70E740481C1C}">
                <a14:useLocalDpi xmlns:a14="http://schemas.microsoft.com/office/drawing/2010/main" val="0"/>
              </a:ext>
            </a:extLst>
          </a:blip>
          <a:srcRect t="49791" r="50000"/>
          <a:stretch/>
        </p:blipFill>
        <p:spPr>
          <a:xfrm>
            <a:off x="7887728" y="-1"/>
            <a:ext cx="4304272" cy="4322271"/>
          </a:xfrm>
          <a:prstGeom prst="rect">
            <a:avLst/>
          </a:prstGeom>
        </p:spPr>
      </p:pic>
      <p:pic>
        <p:nvPicPr>
          <p:cNvPr id="18" name="Picture 17"/>
          <p:cNvPicPr>
            <a:picLocks noChangeAspect="1"/>
          </p:cNvPicPr>
          <p:nvPr userDrawn="1"/>
        </p:nvPicPr>
        <p:blipFill rotWithShape="1">
          <a:blip r:embed="rId23">
            <a:alphaModFix amt="5000"/>
            <a:extLst>
              <a:ext uri="{28A0092B-C50C-407E-A947-70E740481C1C}">
                <a14:useLocalDpi xmlns:a14="http://schemas.microsoft.com/office/drawing/2010/main" val="0"/>
              </a:ext>
            </a:extLst>
          </a:blip>
          <a:srcRect t="49285" r="50000"/>
          <a:stretch/>
        </p:blipFill>
        <p:spPr>
          <a:xfrm>
            <a:off x="7887729" y="0"/>
            <a:ext cx="4304271" cy="4365820"/>
          </a:xfrm>
          <a:prstGeom prst="rect">
            <a:avLst/>
          </a:prstGeom>
        </p:spPr>
      </p:pic>
    </p:spTree>
    <p:extLst>
      <p:ext uri="{BB962C8B-B14F-4D97-AF65-F5344CB8AC3E}">
        <p14:creationId xmlns:p14="http://schemas.microsoft.com/office/powerpoint/2010/main" val="1226344211"/>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76" r:id="rId4"/>
    <p:sldLayoutId id="2147483681" r:id="rId5"/>
    <p:sldLayoutId id="2147483682" r:id="rId6"/>
    <p:sldLayoutId id="2147483662" r:id="rId7"/>
    <p:sldLayoutId id="2147483664" r:id="rId8"/>
    <p:sldLayoutId id="2147483677" r:id="rId9"/>
    <p:sldLayoutId id="2147483678" r:id="rId10"/>
    <p:sldLayoutId id="2147483679" r:id="rId11"/>
    <p:sldLayoutId id="2147483672" r:id="rId12"/>
    <p:sldLayoutId id="2147483680" r:id="rId13"/>
    <p:sldLayoutId id="2147483666" r:id="rId14"/>
    <p:sldLayoutId id="2147483668" r:id="rId15"/>
    <p:sldLayoutId id="2147483673" r:id="rId16"/>
    <p:sldLayoutId id="2147483683" r:id="rId17"/>
    <p:sldLayoutId id="2147483684" r:id="rId18"/>
    <p:sldLayoutId id="2147483685" r:id="rId19"/>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6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Safer Technologies 4 Schools </a:t>
            </a:r>
          </a:p>
        </p:txBody>
      </p:sp>
      <p:sp>
        <p:nvSpPr>
          <p:cNvPr id="3" name="Subtitle 2"/>
          <p:cNvSpPr>
            <a:spLocks noGrp="1"/>
          </p:cNvSpPr>
          <p:nvPr>
            <p:ph type="subTitle" idx="1"/>
          </p:nvPr>
        </p:nvSpPr>
        <p:spPr>
          <a:xfrm>
            <a:off x="977310" y="4107766"/>
            <a:ext cx="10376489" cy="626794"/>
          </a:xfrm>
        </p:spPr>
        <p:txBody>
          <a:bodyPr>
            <a:normAutofit/>
          </a:bodyPr>
          <a:lstStyle/>
          <a:p>
            <a:r>
              <a:rPr lang="en-AU" i="1" dirty="0"/>
              <a:t>NZ Market Briefing</a:t>
            </a:r>
          </a:p>
          <a:p>
            <a:endParaRPr lang="en-US" dirty="0"/>
          </a:p>
        </p:txBody>
      </p:sp>
      <p:sp>
        <p:nvSpPr>
          <p:cNvPr id="4" name="Text Placeholder 3"/>
          <p:cNvSpPr>
            <a:spLocks noGrp="1"/>
          </p:cNvSpPr>
          <p:nvPr>
            <p:ph type="body" sz="quarter" idx="10"/>
          </p:nvPr>
        </p:nvSpPr>
        <p:spPr/>
        <p:txBody>
          <a:bodyPr/>
          <a:lstStyle/>
          <a:p>
            <a:r>
              <a:rPr lang="en-US" dirty="0"/>
              <a:t>October 2022</a:t>
            </a:r>
          </a:p>
        </p:txBody>
      </p:sp>
      <p:pic>
        <p:nvPicPr>
          <p:cNvPr id="5" name="Picture 4">
            <a:extLst>
              <a:ext uri="{FF2B5EF4-FFF2-40B4-BE49-F238E27FC236}">
                <a16:creationId xmlns:a16="http://schemas.microsoft.com/office/drawing/2014/main" id="{AB76AD61-DE42-98AE-53BC-C5E21FBBF2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6745" y="6025464"/>
            <a:ext cx="2071494" cy="832536"/>
          </a:xfrm>
          <a:prstGeom prst="rect">
            <a:avLst/>
          </a:prstGeom>
          <a:noFill/>
          <a:ln>
            <a:noFill/>
          </a:ln>
        </p:spPr>
      </p:pic>
    </p:spTree>
    <p:extLst>
      <p:ext uri="{BB962C8B-B14F-4D97-AF65-F5344CB8AC3E}">
        <p14:creationId xmlns:p14="http://schemas.microsoft.com/office/powerpoint/2010/main" val="52524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 y="8515"/>
            <a:ext cx="10515600" cy="1325563"/>
          </a:xfrm>
        </p:spPr>
        <p:txBody>
          <a:bodyPr>
            <a:normAutofit/>
          </a:bodyPr>
          <a:lstStyle/>
          <a:p>
            <a:r>
              <a:rPr lang="en-AU" dirty="0"/>
              <a:t>End result</a:t>
            </a:r>
          </a:p>
        </p:txBody>
      </p:sp>
      <p:pic>
        <p:nvPicPr>
          <p:cNvPr id="7" name="Picture 6">
            <a:extLst>
              <a:ext uri="{FF2B5EF4-FFF2-40B4-BE49-F238E27FC236}">
                <a16:creationId xmlns:a16="http://schemas.microsoft.com/office/drawing/2014/main" id="{6D12B379-8C84-4F81-8517-EDC4AB725922}"/>
              </a:ext>
            </a:extLst>
          </p:cNvPr>
          <p:cNvPicPr>
            <a:picLocks noChangeAspect="1"/>
          </p:cNvPicPr>
          <p:nvPr/>
        </p:nvPicPr>
        <p:blipFill>
          <a:blip r:embed="rId3"/>
          <a:stretch>
            <a:fillRect/>
          </a:stretch>
        </p:blipFill>
        <p:spPr>
          <a:xfrm>
            <a:off x="986336" y="1334078"/>
            <a:ext cx="9650609" cy="4738917"/>
          </a:xfrm>
          <a:prstGeom prst="rect">
            <a:avLst/>
          </a:prstGeom>
        </p:spPr>
      </p:pic>
      <p:sp>
        <p:nvSpPr>
          <p:cNvPr id="5" name="Rectangle: Rounded Corners 4">
            <a:extLst>
              <a:ext uri="{FF2B5EF4-FFF2-40B4-BE49-F238E27FC236}">
                <a16:creationId xmlns:a16="http://schemas.microsoft.com/office/drawing/2014/main" id="{3571FB2F-64CB-6B1E-AD44-E75C2C81646C}"/>
              </a:ext>
            </a:extLst>
          </p:cNvPr>
          <p:cNvSpPr/>
          <p:nvPr/>
        </p:nvSpPr>
        <p:spPr>
          <a:xfrm>
            <a:off x="920096" y="3206664"/>
            <a:ext cx="9783088" cy="20166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7EA0320-D590-B681-1225-C8216A577B6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37799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4674E-6833-610B-45D2-3D92D799655E}"/>
              </a:ext>
            </a:extLst>
          </p:cNvPr>
          <p:cNvPicPr>
            <a:picLocks noChangeAspect="1"/>
          </p:cNvPicPr>
          <p:nvPr/>
        </p:nvPicPr>
        <p:blipFill>
          <a:blip r:embed="rId2"/>
          <a:stretch>
            <a:fillRect/>
          </a:stretch>
        </p:blipFill>
        <p:spPr>
          <a:xfrm>
            <a:off x="343786" y="994285"/>
            <a:ext cx="11504428" cy="5543112"/>
          </a:xfrm>
          <a:prstGeom prst="rect">
            <a:avLst/>
          </a:prstGeom>
        </p:spPr>
      </p:pic>
      <p:sp>
        <p:nvSpPr>
          <p:cNvPr id="4" name="Rectangle: Rounded Corners 3">
            <a:extLst>
              <a:ext uri="{FF2B5EF4-FFF2-40B4-BE49-F238E27FC236}">
                <a16:creationId xmlns:a16="http://schemas.microsoft.com/office/drawing/2014/main" id="{5CFEDBB7-570E-78EF-4AF2-4DE87C8D5D29}"/>
              </a:ext>
            </a:extLst>
          </p:cNvPr>
          <p:cNvSpPr/>
          <p:nvPr/>
        </p:nvSpPr>
        <p:spPr>
          <a:xfrm>
            <a:off x="494211" y="1402915"/>
            <a:ext cx="10754162" cy="14404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F7C23851-E369-CF9B-CE7E-CF7185A569F7}"/>
              </a:ext>
            </a:extLst>
          </p:cNvPr>
          <p:cNvSpPr/>
          <p:nvPr/>
        </p:nvSpPr>
        <p:spPr>
          <a:xfrm>
            <a:off x="469271" y="2708753"/>
            <a:ext cx="10992043" cy="13058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8D01E6AC-3E3B-91CB-7A11-BCA6878917A8}"/>
              </a:ext>
            </a:extLst>
          </p:cNvPr>
          <p:cNvSpPr/>
          <p:nvPr/>
        </p:nvSpPr>
        <p:spPr>
          <a:xfrm>
            <a:off x="343786" y="3845490"/>
            <a:ext cx="10904587" cy="26919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7E3030E-017F-B6B1-2FB0-B773F89CE3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1513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5C2CF-37EC-500A-2CBE-48C7928C8758}"/>
              </a:ext>
            </a:extLst>
          </p:cNvPr>
          <p:cNvPicPr>
            <a:picLocks noChangeAspect="1"/>
          </p:cNvPicPr>
          <p:nvPr/>
        </p:nvPicPr>
        <p:blipFill>
          <a:blip r:embed="rId3"/>
          <a:stretch>
            <a:fillRect/>
          </a:stretch>
        </p:blipFill>
        <p:spPr>
          <a:xfrm>
            <a:off x="287055" y="969045"/>
            <a:ext cx="11438067" cy="5289234"/>
          </a:xfrm>
          <a:prstGeom prst="rect">
            <a:avLst/>
          </a:prstGeom>
        </p:spPr>
      </p:pic>
      <p:sp>
        <p:nvSpPr>
          <p:cNvPr id="4" name="Title 1">
            <a:extLst>
              <a:ext uri="{FF2B5EF4-FFF2-40B4-BE49-F238E27FC236}">
                <a16:creationId xmlns:a16="http://schemas.microsoft.com/office/drawing/2014/main" id="{74708EBA-8358-A8FB-7453-454B96D5CC7B}"/>
              </a:ext>
            </a:extLst>
          </p:cNvPr>
          <p:cNvSpPr txBox="1">
            <a:spLocks/>
          </p:cNvSpPr>
          <p:nvPr/>
        </p:nvSpPr>
        <p:spPr>
          <a:xfrm>
            <a:off x="287055" y="204711"/>
            <a:ext cx="10515600" cy="1325563"/>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AU" dirty="0"/>
              <a:t>Actionable Risks &amp; Treatments</a:t>
            </a:r>
          </a:p>
        </p:txBody>
      </p:sp>
      <p:sp>
        <p:nvSpPr>
          <p:cNvPr id="5" name="Rectangle: Rounded Corners 4">
            <a:extLst>
              <a:ext uri="{FF2B5EF4-FFF2-40B4-BE49-F238E27FC236}">
                <a16:creationId xmlns:a16="http://schemas.microsoft.com/office/drawing/2014/main" id="{50E51BF4-78D4-066D-43B1-45A9EB05E59F}"/>
              </a:ext>
            </a:extLst>
          </p:cNvPr>
          <p:cNvSpPr/>
          <p:nvPr/>
        </p:nvSpPr>
        <p:spPr>
          <a:xfrm>
            <a:off x="287055" y="1530274"/>
            <a:ext cx="602293" cy="5869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1A8E1FC1-4F59-5586-E53D-2D37CDF9B963}"/>
              </a:ext>
            </a:extLst>
          </p:cNvPr>
          <p:cNvSpPr/>
          <p:nvPr/>
        </p:nvSpPr>
        <p:spPr>
          <a:xfrm>
            <a:off x="751563" y="1365337"/>
            <a:ext cx="9933138" cy="21795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E2F61A0D-833D-43FA-9BB7-3C067941E6C2}"/>
              </a:ext>
            </a:extLst>
          </p:cNvPr>
          <p:cNvSpPr/>
          <p:nvPr/>
        </p:nvSpPr>
        <p:spPr>
          <a:xfrm>
            <a:off x="10484285" y="1365337"/>
            <a:ext cx="1240836" cy="20636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13610CA8-2370-C119-697A-B12939569D5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55632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12019-5FFB-E79E-A9DE-20C45371C8F6}"/>
              </a:ext>
            </a:extLst>
          </p:cNvPr>
          <p:cNvPicPr>
            <a:picLocks noChangeAspect="1"/>
          </p:cNvPicPr>
          <p:nvPr/>
        </p:nvPicPr>
        <p:blipFill>
          <a:blip r:embed="rId2"/>
          <a:stretch>
            <a:fillRect/>
          </a:stretch>
        </p:blipFill>
        <p:spPr>
          <a:xfrm>
            <a:off x="264545" y="756647"/>
            <a:ext cx="11195273" cy="2521391"/>
          </a:xfrm>
          <a:prstGeom prst="rect">
            <a:avLst/>
          </a:prstGeom>
        </p:spPr>
      </p:pic>
      <p:pic>
        <p:nvPicPr>
          <p:cNvPr id="3" name="Picture 2">
            <a:extLst>
              <a:ext uri="{FF2B5EF4-FFF2-40B4-BE49-F238E27FC236}">
                <a16:creationId xmlns:a16="http://schemas.microsoft.com/office/drawing/2014/main" id="{92D1446B-3B41-87E0-406D-C71E20EA7C43}"/>
              </a:ext>
            </a:extLst>
          </p:cNvPr>
          <p:cNvPicPr>
            <a:picLocks noChangeAspect="1"/>
          </p:cNvPicPr>
          <p:nvPr/>
        </p:nvPicPr>
        <p:blipFill>
          <a:blip r:embed="rId3"/>
          <a:stretch>
            <a:fillRect/>
          </a:stretch>
        </p:blipFill>
        <p:spPr>
          <a:xfrm>
            <a:off x="317940" y="3278038"/>
            <a:ext cx="11141878" cy="2823315"/>
          </a:xfrm>
          <a:prstGeom prst="rect">
            <a:avLst/>
          </a:prstGeom>
        </p:spPr>
      </p:pic>
      <p:pic>
        <p:nvPicPr>
          <p:cNvPr id="5" name="Picture 4">
            <a:extLst>
              <a:ext uri="{FF2B5EF4-FFF2-40B4-BE49-F238E27FC236}">
                <a16:creationId xmlns:a16="http://schemas.microsoft.com/office/drawing/2014/main" id="{0E9928E9-F391-8341-FB80-9EA7F85A25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07225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Progress to date</a:t>
            </a:r>
          </a:p>
        </p:txBody>
      </p:sp>
      <p:sp>
        <p:nvSpPr>
          <p:cNvPr id="3" name="Content Placeholder 2"/>
          <p:cNvSpPr>
            <a:spLocks noGrp="1"/>
          </p:cNvSpPr>
          <p:nvPr>
            <p:ph idx="1"/>
          </p:nvPr>
        </p:nvSpPr>
        <p:spPr>
          <a:xfrm>
            <a:off x="555534" y="1690688"/>
            <a:ext cx="10369731" cy="4540737"/>
          </a:xfrm>
        </p:spPr>
        <p:txBody>
          <a:bodyPr>
            <a:normAutofit/>
          </a:bodyPr>
          <a:lstStyle/>
          <a:p>
            <a:pPr marL="342900" indent="-342900" eaLnBrk="0" fontAlgn="base" hangingPunct="0">
              <a:spcBef>
                <a:spcPct val="0"/>
              </a:spcBef>
              <a:spcAft>
                <a:spcPct val="0"/>
              </a:spcAft>
              <a:buFont typeface="Arial" panose="020B0604020202020204" pitchFamily="34" charset="0"/>
              <a:buChar char="•"/>
            </a:pPr>
            <a:r>
              <a:rPr lang="en-AU" sz="2400" dirty="0"/>
              <a:t>Over 200 products/services assessed</a:t>
            </a:r>
          </a:p>
          <a:p>
            <a:pPr marL="342900" indent="-342900" eaLnBrk="0" fontAlgn="base" hangingPunct="0">
              <a:spcBef>
                <a:spcPct val="0"/>
              </a:spcBef>
              <a:spcAft>
                <a:spcPct val="0"/>
              </a:spcAft>
              <a:buFont typeface="Arial" panose="020B0604020202020204" pitchFamily="34" charset="0"/>
              <a:buChar char="•"/>
            </a:pPr>
            <a:endParaRPr lang="en-AU" sz="2400" dirty="0"/>
          </a:p>
          <a:p>
            <a:pPr marL="342900" indent="-342900" eaLnBrk="0" fontAlgn="base" hangingPunct="0">
              <a:spcBef>
                <a:spcPct val="0"/>
              </a:spcBef>
              <a:spcAft>
                <a:spcPct val="0"/>
              </a:spcAft>
              <a:buFont typeface="Arial" panose="020B0604020202020204" pitchFamily="34" charset="0"/>
              <a:buChar char="•"/>
            </a:pPr>
            <a:r>
              <a:rPr lang="en-AU" sz="2400" dirty="0"/>
              <a:t>5+ revisions to the ST4S Assessment Framework, 2022.1 framework covers AU and NZ controls</a:t>
            </a:r>
          </a:p>
          <a:p>
            <a:pPr marL="342900" indent="-342900" eaLnBrk="0" fontAlgn="base" hangingPunct="0">
              <a:spcBef>
                <a:spcPct val="0"/>
              </a:spcBef>
              <a:spcAft>
                <a:spcPct val="0"/>
              </a:spcAft>
              <a:buFont typeface="Arial" panose="020B0604020202020204" pitchFamily="34" charset="0"/>
              <a:buChar char="•"/>
            </a:pPr>
            <a:endParaRPr lang="en-AU" sz="2400" dirty="0"/>
          </a:p>
          <a:p>
            <a:pPr marL="342900" indent="-342900" eaLnBrk="0" fontAlgn="base" hangingPunct="0">
              <a:spcBef>
                <a:spcPct val="0"/>
              </a:spcBef>
              <a:spcAft>
                <a:spcPct val="0"/>
              </a:spcAft>
              <a:buFont typeface="Arial" panose="020B0604020202020204" pitchFamily="34" charset="0"/>
              <a:buChar char="•"/>
            </a:pPr>
            <a:r>
              <a:rPr lang="en-AU" sz="2400" dirty="0"/>
              <a:t>30+% of vendors make changes to improve their offerings</a:t>
            </a:r>
          </a:p>
          <a:p>
            <a:pPr marL="342900" indent="-342900" eaLnBrk="0" fontAlgn="base" hangingPunct="0">
              <a:spcBef>
                <a:spcPct val="0"/>
              </a:spcBef>
              <a:spcAft>
                <a:spcPct val="0"/>
              </a:spcAft>
              <a:buFont typeface="Arial" panose="020B0604020202020204" pitchFamily="34" charset="0"/>
              <a:buChar char="•"/>
            </a:pPr>
            <a:endParaRPr lang="en-AU" sz="2400" dirty="0"/>
          </a:p>
          <a:p>
            <a:pPr marL="342900" indent="-342900" eaLnBrk="0" fontAlgn="base" hangingPunct="0">
              <a:spcBef>
                <a:spcPct val="0"/>
              </a:spcBef>
              <a:spcAft>
                <a:spcPct val="0"/>
              </a:spcAft>
              <a:buFont typeface="Arial" panose="020B0604020202020204" pitchFamily="34" charset="0"/>
              <a:buChar char="•"/>
            </a:pPr>
            <a:r>
              <a:rPr lang="en-AU" sz="2400" dirty="0"/>
              <a:t>Commitment to complete an additional 80 assessments this financial year</a:t>
            </a:r>
          </a:p>
        </p:txBody>
      </p:sp>
      <p:sp>
        <p:nvSpPr>
          <p:cNvPr id="4" name="Slide Number Placeholder 3"/>
          <p:cNvSpPr>
            <a:spLocks noGrp="1"/>
          </p:cNvSpPr>
          <p:nvPr>
            <p:ph type="sldNum" sz="quarter" idx="12"/>
          </p:nvPr>
        </p:nvSpPr>
        <p:spPr/>
        <p:txBody>
          <a:bodyPr/>
          <a:lstStyle/>
          <a:p>
            <a:fld id="{C3019347-9C0B-2D49-8048-3C2D24121A1A}" type="slidenum">
              <a:rPr lang="en-US" smtClean="0"/>
              <a:t>14</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306470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Important</a:t>
            </a:r>
          </a:p>
        </p:txBody>
      </p:sp>
      <p:sp>
        <p:nvSpPr>
          <p:cNvPr id="3" name="Content Placeholder 2"/>
          <p:cNvSpPr>
            <a:spLocks noGrp="1"/>
          </p:cNvSpPr>
          <p:nvPr>
            <p:ph idx="1"/>
          </p:nvPr>
        </p:nvSpPr>
        <p:spPr>
          <a:xfrm>
            <a:off x="555534" y="1690688"/>
            <a:ext cx="10369731" cy="4540737"/>
          </a:xfrm>
        </p:spPr>
        <p:txBody>
          <a:bodyPr>
            <a:normAutofit/>
          </a:bodyPr>
          <a:lstStyle/>
          <a:p>
            <a:pPr marL="342900" indent="-342900" eaLnBrk="0" fontAlgn="base" hangingPunct="0">
              <a:spcBef>
                <a:spcPct val="0"/>
              </a:spcBef>
              <a:spcAft>
                <a:spcPct val="0"/>
              </a:spcAft>
              <a:buFont typeface="Arial" panose="020B0604020202020204" pitchFamily="34" charset="0"/>
              <a:buChar char="•"/>
            </a:pPr>
            <a:r>
              <a:rPr lang="en-AU" sz="2400"/>
              <a:t>Assessments are </a:t>
            </a:r>
            <a:r>
              <a:rPr lang="en-AU" sz="2400" b="1" u="sng"/>
              <a:t>NOT</a:t>
            </a:r>
            <a:r>
              <a:rPr lang="en-AU" sz="2400"/>
              <a:t> a guarantee that the product/service is safe</a:t>
            </a:r>
          </a:p>
          <a:p>
            <a:pPr marL="342900" indent="-342900" eaLnBrk="0" fontAlgn="base" hangingPunct="0">
              <a:spcBef>
                <a:spcPct val="0"/>
              </a:spcBef>
              <a:spcAft>
                <a:spcPct val="0"/>
              </a:spcAft>
              <a:buFont typeface="Arial" panose="020B0604020202020204" pitchFamily="34" charset="0"/>
              <a:buChar char="•"/>
            </a:pPr>
            <a:endParaRPr lang="en-AU" sz="2400"/>
          </a:p>
          <a:p>
            <a:pPr marL="342900" indent="-342900" eaLnBrk="0" fontAlgn="base" hangingPunct="0">
              <a:spcBef>
                <a:spcPct val="0"/>
              </a:spcBef>
              <a:spcAft>
                <a:spcPct val="0"/>
              </a:spcAft>
              <a:buFont typeface="Arial" panose="020B0604020202020204" pitchFamily="34" charset="0"/>
              <a:buChar char="•"/>
            </a:pPr>
            <a:r>
              <a:rPr lang="en-AU" sz="2400"/>
              <a:t>They are an assessment of a vendor’s responses to the ST4S assessment framework</a:t>
            </a:r>
          </a:p>
          <a:p>
            <a:pPr marL="342900" indent="-342900" eaLnBrk="0" fontAlgn="base" hangingPunct="0">
              <a:spcBef>
                <a:spcPct val="0"/>
              </a:spcBef>
              <a:spcAft>
                <a:spcPct val="0"/>
              </a:spcAft>
              <a:buFont typeface="Arial" panose="020B0604020202020204" pitchFamily="34" charset="0"/>
              <a:buChar char="•"/>
            </a:pPr>
            <a:endParaRPr lang="en-AU" sz="2400"/>
          </a:p>
          <a:p>
            <a:pPr marL="342900" indent="-342900" eaLnBrk="0" fontAlgn="base" hangingPunct="0">
              <a:spcBef>
                <a:spcPct val="0"/>
              </a:spcBef>
              <a:spcAft>
                <a:spcPct val="0"/>
              </a:spcAft>
              <a:buFont typeface="Arial" panose="020B0604020202020204" pitchFamily="34" charset="0"/>
              <a:buChar char="•"/>
            </a:pPr>
            <a:r>
              <a:rPr lang="en-AU" sz="2400"/>
              <a:t>Cannot take into account local context, local controls, staff training etc</a:t>
            </a:r>
          </a:p>
          <a:p>
            <a:pPr marL="342900" indent="-342900" eaLnBrk="0" fontAlgn="base" hangingPunct="0">
              <a:spcBef>
                <a:spcPct val="0"/>
              </a:spcBef>
              <a:spcAft>
                <a:spcPct val="0"/>
              </a:spcAft>
              <a:buFont typeface="Arial" panose="020B0604020202020204" pitchFamily="34" charset="0"/>
              <a:buChar char="•"/>
            </a:pPr>
            <a:endParaRPr lang="en-AU" sz="2400"/>
          </a:p>
          <a:p>
            <a:pPr marL="342900" indent="-342900" eaLnBrk="0" fontAlgn="base" hangingPunct="0">
              <a:spcBef>
                <a:spcPct val="0"/>
              </a:spcBef>
              <a:spcAft>
                <a:spcPct val="0"/>
              </a:spcAft>
              <a:buFont typeface="Arial" panose="020B0604020202020204" pitchFamily="34" charset="0"/>
              <a:buChar char="•"/>
            </a:pPr>
            <a:r>
              <a:rPr lang="en-AU" sz="2400"/>
              <a:t>Procurement decisions are the school’s / Department’s/ Sector’s</a:t>
            </a:r>
          </a:p>
        </p:txBody>
      </p:sp>
      <p:sp>
        <p:nvSpPr>
          <p:cNvPr id="4" name="Slide Number Placeholder 3"/>
          <p:cNvSpPr>
            <a:spLocks noGrp="1"/>
          </p:cNvSpPr>
          <p:nvPr>
            <p:ph type="sldNum" sz="quarter" idx="12"/>
          </p:nvPr>
        </p:nvSpPr>
        <p:spPr/>
        <p:txBody>
          <a:bodyPr/>
          <a:lstStyle/>
          <a:p>
            <a:fld id="{C3019347-9C0B-2D49-8048-3C2D24121A1A}" type="slidenum">
              <a:rPr lang="en-US" smtClean="0"/>
              <a:t>15</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93636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Get involved</a:t>
            </a:r>
          </a:p>
        </p:txBody>
      </p:sp>
      <p:sp>
        <p:nvSpPr>
          <p:cNvPr id="3" name="Content Placeholder 2"/>
          <p:cNvSpPr>
            <a:spLocks noGrp="1"/>
          </p:cNvSpPr>
          <p:nvPr>
            <p:ph idx="1"/>
          </p:nvPr>
        </p:nvSpPr>
        <p:spPr>
          <a:xfrm>
            <a:off x="555534" y="1690688"/>
            <a:ext cx="10369731" cy="4540737"/>
          </a:xfrm>
        </p:spPr>
        <p:txBody>
          <a:bodyPr>
            <a:normAutofit/>
          </a:bodyPr>
          <a:lstStyle/>
          <a:p>
            <a:pPr marL="0" indent="0">
              <a:buNone/>
            </a:pPr>
            <a:r>
              <a:rPr lang="en-AU" sz="2800" b="1" dirty="0"/>
              <a:t>ST4S Readiness Check</a:t>
            </a:r>
          </a:p>
          <a:p>
            <a:pPr marL="342900" indent="-342900">
              <a:buFont typeface="Arial" panose="020B0604020202020204" pitchFamily="34" charset="0"/>
              <a:buChar char="•"/>
            </a:pPr>
            <a:r>
              <a:rPr lang="en-AU" sz="2800" dirty="0"/>
              <a:t>Available to all suppliers – no invitation required</a:t>
            </a:r>
          </a:p>
          <a:p>
            <a:pPr marL="342900" indent="-342900">
              <a:buFont typeface="Arial" panose="020B0604020202020204" pitchFamily="34" charset="0"/>
              <a:buChar char="•"/>
            </a:pPr>
            <a:r>
              <a:rPr lang="en-AU" sz="2800" dirty="0"/>
              <a:t>Highlights critical gaps</a:t>
            </a:r>
          </a:p>
          <a:p>
            <a:pPr marL="342900" indent="-342900">
              <a:buFont typeface="Arial" panose="020B0604020202020204" pitchFamily="34" charset="0"/>
              <a:buChar char="•"/>
            </a:pPr>
            <a:r>
              <a:rPr lang="en-AU" sz="2800" dirty="0"/>
              <a:t>First step st4s.edu.au/readiness-check</a:t>
            </a:r>
          </a:p>
          <a:p>
            <a:pPr marL="0" indent="0">
              <a:buNone/>
            </a:pPr>
            <a:endParaRPr lang="en-AU" sz="2800" dirty="0"/>
          </a:p>
          <a:p>
            <a:pPr marL="0" indent="0">
              <a:buNone/>
            </a:pPr>
            <a:r>
              <a:rPr lang="en-AU" sz="2800" b="1" dirty="0"/>
              <a:t>ST4S Supplier Reference Group</a:t>
            </a:r>
          </a:p>
          <a:p>
            <a:r>
              <a:rPr lang="en-AU" sz="2800" dirty="0"/>
              <a:t>New group to be established</a:t>
            </a:r>
          </a:p>
          <a:p>
            <a:r>
              <a:rPr lang="en-AU" sz="2800" dirty="0"/>
              <a:t>Feedback on ST4S Assessment Framework and initiative </a:t>
            </a:r>
          </a:p>
        </p:txBody>
      </p:sp>
      <p:sp>
        <p:nvSpPr>
          <p:cNvPr id="4" name="Slide Number Placeholder 3"/>
          <p:cNvSpPr>
            <a:spLocks noGrp="1"/>
          </p:cNvSpPr>
          <p:nvPr>
            <p:ph type="sldNum" sz="quarter" idx="12"/>
          </p:nvPr>
        </p:nvSpPr>
        <p:spPr/>
        <p:txBody>
          <a:bodyPr/>
          <a:lstStyle/>
          <a:p>
            <a:fld id="{C3019347-9C0B-2D49-8048-3C2D24121A1A}" type="slidenum">
              <a:rPr lang="en-US" smtClean="0"/>
              <a:t>16</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242994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dirty="0"/>
              <a:t>ST4S Badging</a:t>
            </a:r>
          </a:p>
        </p:txBody>
      </p:sp>
      <p:sp>
        <p:nvSpPr>
          <p:cNvPr id="3" name="Content Placeholder 2"/>
          <p:cNvSpPr>
            <a:spLocks noGrp="1"/>
          </p:cNvSpPr>
          <p:nvPr>
            <p:ph idx="1"/>
          </p:nvPr>
        </p:nvSpPr>
        <p:spPr>
          <a:xfrm>
            <a:off x="555534" y="1690688"/>
            <a:ext cx="10369731" cy="4540737"/>
          </a:xfrm>
        </p:spPr>
        <p:txBody>
          <a:bodyPr>
            <a:normAutofit/>
          </a:bodyPr>
          <a:lstStyle/>
          <a:p>
            <a:pPr marL="342900" indent="-342900">
              <a:buFont typeface="Arial" panose="020B0604020202020204" pitchFamily="34" charset="0"/>
              <a:buChar char="•"/>
            </a:pPr>
            <a:r>
              <a:rPr lang="en-AU" sz="2800" dirty="0"/>
              <a:t>Products visibly distinguishable</a:t>
            </a:r>
          </a:p>
          <a:p>
            <a:pPr marL="342900" indent="-342900">
              <a:buFont typeface="Arial" panose="020B0604020202020204" pitchFamily="34" charset="0"/>
              <a:buChar char="•"/>
            </a:pPr>
            <a:r>
              <a:rPr lang="en-AU" sz="2800" dirty="0"/>
              <a:t>Public page where participating products listed</a:t>
            </a:r>
          </a:p>
          <a:p>
            <a:pPr marL="342900" indent="-342900">
              <a:buFont typeface="Arial" panose="020B0604020202020204" pitchFamily="34" charset="0"/>
              <a:buChar char="•"/>
            </a:pPr>
            <a:r>
              <a:rPr lang="en-AU" sz="2800" dirty="0"/>
              <a:t>Rules </a:t>
            </a:r>
          </a:p>
          <a:p>
            <a:pPr marL="914400" lvl="1" indent="-457200">
              <a:buFontTx/>
              <a:buChar char="-"/>
            </a:pPr>
            <a:r>
              <a:rPr lang="en-AU" sz="2800" dirty="0"/>
              <a:t>Participated fully</a:t>
            </a:r>
          </a:p>
          <a:p>
            <a:pPr marL="914400" lvl="1" indent="-457200">
              <a:buFontTx/>
              <a:buChar char="-"/>
            </a:pPr>
            <a:r>
              <a:rPr lang="en-AU" sz="2800" dirty="0"/>
              <a:t>Completed assessment post-pilot (2020+)</a:t>
            </a:r>
          </a:p>
          <a:p>
            <a:pPr marL="914400" lvl="1" indent="-457200">
              <a:buFontTx/>
              <a:buChar char="-"/>
            </a:pPr>
            <a:r>
              <a:rPr lang="en-AU" sz="2800" dirty="0"/>
              <a:t>Low or Medium outcome</a:t>
            </a:r>
          </a:p>
          <a:p>
            <a:pPr marL="914400" lvl="1" indent="-457200">
              <a:buFontTx/>
              <a:buChar char="-"/>
            </a:pPr>
            <a:r>
              <a:rPr lang="en-AU" sz="2800" dirty="0"/>
              <a:t>Commit to annual readiness check</a:t>
            </a:r>
          </a:p>
          <a:p>
            <a:pPr marL="914400" lvl="1" indent="-457200">
              <a:buFontTx/>
              <a:buChar char="-"/>
            </a:pPr>
            <a:r>
              <a:rPr lang="en-AU" sz="2800" dirty="0"/>
              <a:t>Agreement</a:t>
            </a:r>
          </a:p>
        </p:txBody>
      </p:sp>
      <p:sp>
        <p:nvSpPr>
          <p:cNvPr id="4" name="Slide Number Placeholder 3"/>
          <p:cNvSpPr>
            <a:spLocks noGrp="1"/>
          </p:cNvSpPr>
          <p:nvPr>
            <p:ph type="sldNum" sz="quarter" idx="12"/>
          </p:nvPr>
        </p:nvSpPr>
        <p:spPr/>
        <p:txBody>
          <a:bodyPr/>
          <a:lstStyle/>
          <a:p>
            <a:fld id="{C3019347-9C0B-2D49-8048-3C2D24121A1A}" type="slidenum">
              <a:rPr lang="en-US" smtClean="0"/>
              <a:t>17</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pic>
        <p:nvPicPr>
          <p:cNvPr id="7" name="Picture 6">
            <a:extLst>
              <a:ext uri="{FF2B5EF4-FFF2-40B4-BE49-F238E27FC236}">
                <a16:creationId xmlns:a16="http://schemas.microsoft.com/office/drawing/2014/main" id="{4C90D1BA-20DC-7496-432C-968C382138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296" y="4877206"/>
            <a:ext cx="1204567" cy="1327808"/>
          </a:xfrm>
          <a:prstGeom prst="rect">
            <a:avLst/>
          </a:prstGeom>
          <a:noFill/>
          <a:ln>
            <a:noFill/>
          </a:ln>
        </p:spPr>
      </p:pic>
      <p:pic>
        <p:nvPicPr>
          <p:cNvPr id="8" name="Picture 7">
            <a:extLst>
              <a:ext uri="{FF2B5EF4-FFF2-40B4-BE49-F238E27FC236}">
                <a16:creationId xmlns:a16="http://schemas.microsoft.com/office/drawing/2014/main" id="{9FA7B545-FA2F-7D46-217E-29F1D8A35D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6601" y="4877206"/>
            <a:ext cx="1216390" cy="1340839"/>
          </a:xfrm>
          <a:prstGeom prst="rect">
            <a:avLst/>
          </a:prstGeom>
          <a:noFill/>
          <a:ln>
            <a:noFill/>
          </a:ln>
        </p:spPr>
      </p:pic>
    </p:spTree>
    <p:extLst>
      <p:ext uri="{BB962C8B-B14F-4D97-AF65-F5344CB8AC3E}">
        <p14:creationId xmlns:p14="http://schemas.microsoft.com/office/powerpoint/2010/main" val="362099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Thank-you</a:t>
            </a:r>
          </a:p>
        </p:txBody>
      </p:sp>
      <p:sp>
        <p:nvSpPr>
          <p:cNvPr id="4" name="Slide Number Placeholder 3"/>
          <p:cNvSpPr>
            <a:spLocks noGrp="1"/>
          </p:cNvSpPr>
          <p:nvPr>
            <p:ph type="sldNum" sz="quarter" idx="12"/>
          </p:nvPr>
        </p:nvSpPr>
        <p:spPr/>
        <p:txBody>
          <a:bodyPr/>
          <a:lstStyle/>
          <a:p>
            <a:fld id="{C3019347-9C0B-2D49-8048-3C2D24121A1A}" type="slidenum">
              <a:rPr lang="en-US" smtClean="0"/>
              <a:t>18</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8042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94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What is ST4S?</a:t>
            </a:r>
          </a:p>
        </p:txBody>
      </p:sp>
      <p:sp>
        <p:nvSpPr>
          <p:cNvPr id="3" name="Content Placeholder 2"/>
          <p:cNvSpPr>
            <a:spLocks noGrp="1"/>
          </p:cNvSpPr>
          <p:nvPr>
            <p:ph idx="1"/>
          </p:nvPr>
        </p:nvSpPr>
        <p:spPr>
          <a:xfrm>
            <a:off x="394062" y="1700575"/>
            <a:ext cx="10369731" cy="4540737"/>
          </a:xfrm>
        </p:spPr>
        <p:txBody>
          <a:bodyPr vert="horz" lIns="91440" tIns="45720" rIns="91440" bIns="45720" rtlCol="0" anchor="t">
            <a:normAutofit/>
          </a:bodyPr>
          <a:lstStyle/>
          <a:p>
            <a:pPr marL="0" indent="0">
              <a:buNone/>
            </a:pPr>
            <a:r>
              <a:rPr lang="en-AU" sz="2400"/>
              <a:t>An assessment framework for digital products and services used in the Australian &amp; New Zealand Education Sector against agreed criteria for: </a:t>
            </a:r>
          </a:p>
          <a:p>
            <a:pPr marL="457200" indent="-457200">
              <a:buFont typeface="Arial" panose="020B0604020202020204" pitchFamily="34" charset="0"/>
              <a:buChar char="•"/>
            </a:pPr>
            <a:r>
              <a:rPr lang="en-AU" sz="2400"/>
              <a:t>Security </a:t>
            </a:r>
          </a:p>
          <a:p>
            <a:pPr marL="457200" indent="-457200">
              <a:buFont typeface="Arial" panose="020B0604020202020204" pitchFamily="34" charset="0"/>
              <a:buChar char="•"/>
            </a:pPr>
            <a:r>
              <a:rPr lang="en-AU" sz="2400"/>
              <a:t>Privacy </a:t>
            </a:r>
          </a:p>
          <a:p>
            <a:pPr marL="457200" indent="-457200">
              <a:buFont typeface="Arial" panose="020B0604020202020204" pitchFamily="34" charset="0"/>
              <a:buChar char="•"/>
            </a:pPr>
            <a:r>
              <a:rPr lang="en-AU" sz="2400"/>
              <a:t>Functionality / Online Safety </a:t>
            </a:r>
          </a:p>
          <a:p>
            <a:pPr marL="457200" indent="-457200">
              <a:buFont typeface="Arial" panose="020B0604020202020204" pitchFamily="34" charset="0"/>
              <a:buChar char="•"/>
            </a:pPr>
            <a:r>
              <a:rPr lang="en-AU" sz="2400"/>
              <a:t>Interoperability</a:t>
            </a:r>
          </a:p>
          <a:p>
            <a:pPr marL="457200" indent="-457200">
              <a:buFont typeface="Arial" panose="020B0604020202020204" pitchFamily="34" charset="0"/>
              <a:buChar char="•"/>
            </a:pPr>
            <a:endParaRPr lang="en-AU" sz="2400">
              <a:cs typeface="Arial"/>
            </a:endParaRPr>
          </a:p>
          <a:p>
            <a:pPr marL="0" indent="0">
              <a:buNone/>
            </a:pPr>
            <a:r>
              <a:rPr lang="en-AU" sz="2400">
                <a:cs typeface="Arial"/>
              </a:rPr>
              <a:t>Administered by Education Services Australia</a:t>
            </a:r>
          </a:p>
        </p:txBody>
      </p:sp>
      <p:sp>
        <p:nvSpPr>
          <p:cNvPr id="4" name="Slide Number Placeholder 3"/>
          <p:cNvSpPr>
            <a:spLocks noGrp="1"/>
          </p:cNvSpPr>
          <p:nvPr>
            <p:ph type="sldNum" sz="quarter" idx="12"/>
          </p:nvPr>
        </p:nvSpPr>
        <p:spPr/>
        <p:txBody>
          <a:bodyPr/>
          <a:lstStyle/>
          <a:p>
            <a:fld id="{C3019347-9C0B-2D49-8048-3C2D24121A1A}" type="slidenum">
              <a:rPr lang="en-US" smtClean="0"/>
              <a:t>2</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80918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Who is ESA?</a:t>
            </a:r>
          </a:p>
        </p:txBody>
      </p:sp>
      <p:sp>
        <p:nvSpPr>
          <p:cNvPr id="3" name="Content Placeholder 2"/>
          <p:cNvSpPr>
            <a:spLocks noGrp="1"/>
          </p:cNvSpPr>
          <p:nvPr>
            <p:ph idx="1"/>
          </p:nvPr>
        </p:nvSpPr>
        <p:spPr>
          <a:xfrm>
            <a:off x="394062" y="1700575"/>
            <a:ext cx="10369731" cy="4540737"/>
          </a:xfrm>
        </p:spPr>
        <p:txBody>
          <a:bodyPr>
            <a:normAutofit/>
          </a:bodyPr>
          <a:lstStyle/>
          <a:p>
            <a:pPr marL="342900" indent="-342900" eaLnBrk="0" fontAlgn="base" hangingPunct="0">
              <a:lnSpc>
                <a:spcPct val="100000"/>
              </a:lnSpc>
              <a:spcBef>
                <a:spcPct val="0"/>
              </a:spcBef>
              <a:spcAft>
                <a:spcPct val="0"/>
              </a:spcAft>
              <a:buFont typeface="Arial" panose="020B0604020202020204" pitchFamily="34" charset="0"/>
              <a:buChar char="•"/>
            </a:pPr>
            <a:r>
              <a:rPr lang="en-US" b="1"/>
              <a:t>Education Services Australia </a:t>
            </a:r>
            <a:r>
              <a:rPr lang="en-US"/>
              <a:t>is a national not-for-profit company owned by the state, territory and Australian Government education ministers</a:t>
            </a:r>
          </a:p>
          <a:p>
            <a:pPr marL="0" indent="0" eaLnBrk="0" fontAlgn="base" hangingPunct="0">
              <a:lnSpc>
                <a:spcPct val="100000"/>
              </a:lnSpc>
              <a:spcBef>
                <a:spcPct val="0"/>
              </a:spcBef>
              <a:spcAft>
                <a:spcPct val="0"/>
              </a:spcAft>
              <a:buNone/>
            </a:pPr>
            <a:endParaRPr lang="en-US"/>
          </a:p>
          <a:p>
            <a:pPr marL="342900" indent="-342900" eaLnBrk="0" fontAlgn="base" hangingPunct="0">
              <a:lnSpc>
                <a:spcPct val="100000"/>
              </a:lnSpc>
              <a:spcBef>
                <a:spcPct val="0"/>
              </a:spcBef>
              <a:spcAft>
                <a:spcPct val="0"/>
              </a:spcAft>
              <a:buFont typeface="Arial" panose="020B0604020202020204" pitchFamily="34" charset="0"/>
              <a:buChar char="•"/>
            </a:pPr>
            <a:r>
              <a:rPr lang="en-US"/>
              <a:t>ESA was established by education ministers in 2010 to advance key nationally agreed education initiatives, programs and projects</a:t>
            </a:r>
          </a:p>
          <a:p>
            <a:pPr marL="0" indent="0" eaLnBrk="0" fontAlgn="base" hangingPunct="0">
              <a:lnSpc>
                <a:spcPct val="100000"/>
              </a:lnSpc>
              <a:spcBef>
                <a:spcPct val="0"/>
              </a:spcBef>
              <a:spcAft>
                <a:spcPct val="0"/>
              </a:spcAft>
              <a:buNone/>
            </a:pPr>
            <a:endParaRPr lang="en-US"/>
          </a:p>
          <a:p>
            <a:pPr marL="342900" indent="-342900" eaLnBrk="0" fontAlgn="base" hangingPunct="0">
              <a:spcBef>
                <a:spcPct val="0"/>
              </a:spcBef>
              <a:spcAft>
                <a:spcPct val="0"/>
              </a:spcAft>
              <a:buFont typeface="Arial" panose="020B0604020202020204" pitchFamily="34" charset="0"/>
              <a:buChar char="•"/>
            </a:pPr>
            <a:r>
              <a:rPr lang="en-US" b="1"/>
              <a:t>National Schools Interoperability Program (NSIP)</a:t>
            </a:r>
            <a:r>
              <a:rPr lang="en-US"/>
              <a:t> established in 2010 targeting standards in digital learning infrastructure and interoperability</a:t>
            </a:r>
          </a:p>
          <a:p>
            <a:pPr eaLnBrk="0" fontAlgn="base" hangingPunct="0">
              <a:spcBef>
                <a:spcPct val="0"/>
              </a:spcBef>
              <a:spcAft>
                <a:spcPct val="0"/>
              </a:spcAft>
            </a:pPr>
            <a:endParaRPr lang="en-US"/>
          </a:p>
          <a:p>
            <a:pPr marL="342900" indent="-342900" eaLnBrk="0" fontAlgn="base" hangingPunct="0">
              <a:lnSpc>
                <a:spcPct val="100000"/>
              </a:lnSpc>
              <a:spcBef>
                <a:spcPct val="0"/>
              </a:spcBef>
              <a:spcAft>
                <a:spcPct val="0"/>
              </a:spcAft>
              <a:buFont typeface="Arial" panose="020B0604020202020204" pitchFamily="34" charset="0"/>
              <a:buChar char="•"/>
            </a:pPr>
            <a:r>
              <a:rPr lang="en-US"/>
              <a:t>NSIP are now a business unit of ESA</a:t>
            </a:r>
          </a:p>
          <a:p>
            <a:pPr marL="342900" indent="-342900" eaLnBrk="0" fontAlgn="base" hangingPunct="0">
              <a:lnSpc>
                <a:spcPct val="100000"/>
              </a:lnSpc>
              <a:spcBef>
                <a:spcPct val="0"/>
              </a:spcBef>
              <a:spcAft>
                <a:spcPct val="0"/>
              </a:spcAft>
              <a:buFont typeface="Arial" panose="020B0604020202020204" pitchFamily="34" charset="0"/>
              <a:buChar char="•"/>
            </a:pPr>
            <a:endParaRPr lang="en-US"/>
          </a:p>
          <a:p>
            <a:pPr marL="342900" indent="-342900" eaLnBrk="0" fontAlgn="base" hangingPunct="0">
              <a:lnSpc>
                <a:spcPct val="100000"/>
              </a:lnSpc>
              <a:spcBef>
                <a:spcPct val="0"/>
              </a:spcBef>
              <a:spcAft>
                <a:spcPct val="0"/>
              </a:spcAft>
              <a:buFont typeface="Arial" panose="020B0604020202020204" pitchFamily="34" charset="0"/>
              <a:buChar char="•"/>
            </a:pPr>
            <a:r>
              <a:rPr lang="en-US"/>
              <a:t>The ESA NSIP program is operationally informed by the NSIP Steering Group made up of:</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t>CIOs from each Government State &amp; Territory</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t>Catholic &amp; Independent sector representation</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t>DESE, ACARA &amp; ESA</a:t>
            </a:r>
          </a:p>
          <a:p>
            <a:pPr marL="457200" lvl="1" indent="0" eaLnBrk="0" fontAlgn="base" hangingPunct="0">
              <a:lnSpc>
                <a:spcPct val="100000"/>
              </a:lnSpc>
              <a:spcBef>
                <a:spcPct val="0"/>
              </a:spcBef>
              <a:spcAft>
                <a:spcPct val="0"/>
              </a:spcAft>
              <a:buNone/>
            </a:pPr>
            <a:endParaRPr lang="en-US"/>
          </a:p>
          <a:p>
            <a:pPr marL="342900" indent="-342900" eaLnBrk="0" fontAlgn="base" hangingPunct="0">
              <a:spcBef>
                <a:spcPct val="0"/>
              </a:spcBef>
              <a:spcAft>
                <a:spcPct val="0"/>
              </a:spcAft>
              <a:buFont typeface="Arial" panose="020B0604020202020204" pitchFamily="34" charset="0"/>
              <a:buChar char="•"/>
            </a:pPr>
            <a:r>
              <a:rPr lang="en-AU"/>
              <a:t>NSIP manage the SIF-AU data model, NAPLAN Online data specifications, HITS other data tools and services and ST4S.</a:t>
            </a:r>
          </a:p>
        </p:txBody>
      </p:sp>
      <p:sp>
        <p:nvSpPr>
          <p:cNvPr id="4" name="Slide Number Placeholder 3"/>
          <p:cNvSpPr>
            <a:spLocks noGrp="1"/>
          </p:cNvSpPr>
          <p:nvPr>
            <p:ph type="sldNum" sz="quarter" idx="12"/>
          </p:nvPr>
        </p:nvSpPr>
        <p:spPr/>
        <p:txBody>
          <a:bodyPr/>
          <a:lstStyle/>
          <a:p>
            <a:fld id="{C3019347-9C0B-2D49-8048-3C2D24121A1A}" type="slidenum">
              <a:rPr lang="en-US" smtClean="0"/>
              <a:t>3</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25669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Why ST4S?</a:t>
            </a:r>
          </a:p>
        </p:txBody>
      </p:sp>
      <p:sp>
        <p:nvSpPr>
          <p:cNvPr id="3" name="Content Placeholder 2"/>
          <p:cNvSpPr>
            <a:spLocks noGrp="1"/>
          </p:cNvSpPr>
          <p:nvPr>
            <p:ph idx="1"/>
          </p:nvPr>
        </p:nvSpPr>
        <p:spPr>
          <a:xfrm>
            <a:off x="555534" y="1690688"/>
            <a:ext cx="10369731" cy="4540737"/>
          </a:xfrm>
        </p:spPr>
        <p:txBody>
          <a:bodyPr>
            <a:normAutofit/>
          </a:bodyPr>
          <a:lstStyle/>
          <a:p>
            <a:pPr marL="0" indent="0">
              <a:buNone/>
            </a:pPr>
            <a:r>
              <a:rPr lang="en-AU" sz="2000" b="1"/>
              <a:t>School systems made up of increasing number of solutions:</a:t>
            </a:r>
          </a:p>
          <a:p>
            <a:pPr marL="457200" indent="-457200">
              <a:buFont typeface="Arial" panose="020B0604020202020204" pitchFamily="34" charset="0"/>
              <a:buChar char="•"/>
            </a:pPr>
            <a:r>
              <a:rPr lang="en-AU" sz="2000"/>
              <a:t>Student administration, Finance, HR</a:t>
            </a:r>
          </a:p>
          <a:p>
            <a:pPr marL="457200" indent="-457200">
              <a:buFont typeface="Arial" panose="020B0604020202020204" pitchFamily="34" charset="0"/>
              <a:buChar char="•"/>
            </a:pPr>
            <a:r>
              <a:rPr lang="en-AU" sz="2000"/>
              <a:t>Learning management, online tools, games</a:t>
            </a:r>
          </a:p>
          <a:p>
            <a:endParaRPr lang="en-AU" sz="2000"/>
          </a:p>
          <a:p>
            <a:pPr marL="0" indent="0">
              <a:buNone/>
            </a:pPr>
            <a:r>
              <a:rPr lang="en-AU" sz="2000" b="1"/>
              <a:t>All systems and data:</a:t>
            </a:r>
          </a:p>
          <a:p>
            <a:pPr marL="457200" indent="-457200">
              <a:buFont typeface="Arial" panose="020B0604020202020204" pitchFamily="34" charset="0"/>
              <a:buChar char="•"/>
            </a:pPr>
            <a:r>
              <a:rPr lang="en-AU" sz="2000"/>
              <a:t>Subject to malicious attack</a:t>
            </a:r>
          </a:p>
          <a:p>
            <a:pPr marL="457200" indent="-457200">
              <a:buFont typeface="Arial" panose="020B0604020202020204" pitchFamily="34" charset="0"/>
              <a:buChar char="•"/>
            </a:pPr>
            <a:r>
              <a:rPr lang="en-AU" sz="2000"/>
              <a:t>Can suffer accidental or deliberate misuse</a:t>
            </a:r>
          </a:p>
          <a:p>
            <a:endParaRPr lang="en-AU" sz="2000"/>
          </a:p>
          <a:p>
            <a:pPr marL="0" indent="0">
              <a:buNone/>
            </a:pPr>
            <a:r>
              <a:rPr lang="en-AU" sz="2000" b="1"/>
              <a:t>Confidence needed in entire education ecosystem to:</a:t>
            </a:r>
          </a:p>
          <a:p>
            <a:pPr marL="457200" indent="-457200">
              <a:buFont typeface="Arial" panose="020B0604020202020204" pitchFamily="34" charset="0"/>
              <a:buChar char="•"/>
            </a:pPr>
            <a:r>
              <a:rPr lang="en-AU" sz="2000"/>
              <a:t>Support daily school operations</a:t>
            </a:r>
          </a:p>
          <a:p>
            <a:pPr marL="457200" indent="-457200">
              <a:buFont typeface="Arial" panose="020B0604020202020204" pitchFamily="34" charset="0"/>
              <a:buChar char="•"/>
            </a:pPr>
            <a:r>
              <a:rPr lang="en-AU" sz="2000"/>
              <a:t>Prevent harm </a:t>
            </a:r>
          </a:p>
        </p:txBody>
      </p:sp>
      <p:sp>
        <p:nvSpPr>
          <p:cNvPr id="4" name="Slide Number Placeholder 3"/>
          <p:cNvSpPr>
            <a:spLocks noGrp="1"/>
          </p:cNvSpPr>
          <p:nvPr>
            <p:ph type="sldNum" sz="quarter" idx="12"/>
          </p:nvPr>
        </p:nvSpPr>
        <p:spPr/>
        <p:txBody>
          <a:bodyPr/>
          <a:lstStyle/>
          <a:p>
            <a:fld id="{C3019347-9C0B-2D49-8048-3C2D24121A1A}" type="slidenum">
              <a:rPr lang="en-US" smtClean="0"/>
              <a:t>4</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70414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a:t>Objectives of ST4S</a:t>
            </a:r>
          </a:p>
        </p:txBody>
      </p:sp>
      <p:sp>
        <p:nvSpPr>
          <p:cNvPr id="3" name="Content Placeholder 2"/>
          <p:cNvSpPr>
            <a:spLocks noGrp="1"/>
          </p:cNvSpPr>
          <p:nvPr>
            <p:ph idx="1"/>
          </p:nvPr>
        </p:nvSpPr>
        <p:spPr>
          <a:xfrm>
            <a:off x="189774" y="1690688"/>
            <a:ext cx="10369731" cy="4540737"/>
          </a:xfrm>
        </p:spPr>
        <p:txBody>
          <a:bodyPr>
            <a:normAutofit/>
          </a:bodyPr>
          <a:lstStyle/>
          <a:p>
            <a:pPr marL="800100" lvl="1" indent="-342900">
              <a:buFont typeface="Arial" panose="020B0604020202020204" pitchFamily="34" charset="0"/>
              <a:buChar char="•"/>
            </a:pPr>
            <a:r>
              <a:rPr lang="en-AU" sz="2400" dirty="0"/>
              <a:t>Common message to EdTech market: Security, privacy, online safety and interoperability are important for the Education Sector</a:t>
            </a:r>
          </a:p>
          <a:p>
            <a:pPr marL="800100" lvl="1" indent="-342900">
              <a:buFont typeface="Arial" panose="020B0604020202020204" pitchFamily="34" charset="0"/>
              <a:buChar char="•"/>
            </a:pPr>
            <a:endParaRPr lang="en-AU" sz="2400" dirty="0"/>
          </a:p>
          <a:p>
            <a:pPr marL="800100" lvl="1" indent="-342900">
              <a:buFont typeface="Arial" panose="020B0604020202020204" pitchFamily="34" charset="0"/>
              <a:buChar char="•"/>
            </a:pPr>
            <a:r>
              <a:rPr lang="en-AU" sz="2400" dirty="0"/>
              <a:t>Reduce administrative burden for Education Sector and for Vendors</a:t>
            </a:r>
          </a:p>
          <a:p>
            <a:pPr lvl="1"/>
            <a:endParaRPr lang="en-AU" sz="2400" dirty="0"/>
          </a:p>
          <a:p>
            <a:pPr marL="800100" lvl="1" indent="-342900">
              <a:buFont typeface="Arial" panose="020B0604020202020204" pitchFamily="34" charset="0"/>
              <a:buChar char="•"/>
            </a:pPr>
            <a:r>
              <a:rPr lang="en-AU" sz="2400" dirty="0"/>
              <a:t>Gaps are identified and addressed</a:t>
            </a:r>
          </a:p>
          <a:p>
            <a:pPr marL="800100" lvl="1" indent="-342900">
              <a:buFont typeface="Arial" panose="020B0604020202020204" pitchFamily="34" charset="0"/>
              <a:buChar char="•"/>
            </a:pPr>
            <a:endParaRPr lang="en-AU" sz="2400" dirty="0"/>
          </a:p>
          <a:p>
            <a:pPr marL="800100" lvl="1" indent="-342900">
              <a:buFont typeface="Arial" panose="020B0604020202020204" pitchFamily="34" charset="0"/>
              <a:buChar char="•"/>
            </a:pPr>
            <a:r>
              <a:rPr lang="en-AU" sz="2400" dirty="0"/>
              <a:t>Engagement - All education authorities and vendors are active participants in the process </a:t>
            </a:r>
          </a:p>
        </p:txBody>
      </p:sp>
      <p:sp>
        <p:nvSpPr>
          <p:cNvPr id="4" name="Slide Number Placeholder 3"/>
          <p:cNvSpPr>
            <a:spLocks noGrp="1"/>
          </p:cNvSpPr>
          <p:nvPr>
            <p:ph type="sldNum" sz="quarter" idx="12"/>
          </p:nvPr>
        </p:nvSpPr>
        <p:spPr/>
        <p:txBody>
          <a:bodyPr/>
          <a:lstStyle/>
          <a:p>
            <a:fld id="{C3019347-9C0B-2D49-8048-3C2D24121A1A}" type="slidenum">
              <a:rPr lang="en-US" smtClean="0"/>
              <a:t>5</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86313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dirty="0"/>
              <a:t>ST4S Assessment Framework</a:t>
            </a:r>
          </a:p>
        </p:txBody>
      </p:sp>
      <p:sp>
        <p:nvSpPr>
          <p:cNvPr id="3" name="Content Placeholder 2"/>
          <p:cNvSpPr>
            <a:spLocks noGrp="1"/>
          </p:cNvSpPr>
          <p:nvPr>
            <p:ph idx="1"/>
          </p:nvPr>
        </p:nvSpPr>
        <p:spPr>
          <a:xfrm>
            <a:off x="482600" y="1690688"/>
            <a:ext cx="11519626" cy="4540737"/>
          </a:xfrm>
        </p:spPr>
        <p:txBody>
          <a:bodyPr>
            <a:normAutofit/>
          </a:bodyPr>
          <a:lstStyle/>
          <a:p>
            <a:pPr marL="673553" lvl="1" indent="-342900">
              <a:lnSpc>
                <a:spcPct val="80000"/>
              </a:lnSpc>
              <a:spcBef>
                <a:spcPts val="450"/>
              </a:spcBef>
              <a:tabLst>
                <a:tab pos="400050" algn="l"/>
              </a:tabLst>
              <a:defRPr sz="1800"/>
            </a:pPr>
            <a:r>
              <a:rPr lang="en-AU" sz="2200" dirty="0"/>
              <a:t>Set of control questions and possible answers</a:t>
            </a:r>
          </a:p>
          <a:p>
            <a:pPr marL="673553" lvl="1" indent="-342900">
              <a:lnSpc>
                <a:spcPct val="80000"/>
              </a:lnSpc>
              <a:spcBef>
                <a:spcPts val="450"/>
              </a:spcBef>
              <a:tabLst>
                <a:tab pos="400050" algn="l"/>
              </a:tabLst>
              <a:defRPr sz="1800"/>
            </a:pPr>
            <a:r>
              <a:rPr lang="en-AU" sz="2200" dirty="0"/>
              <a:t>Geared to online products / services </a:t>
            </a:r>
          </a:p>
          <a:p>
            <a:pPr marL="673553" lvl="1" indent="-342900">
              <a:lnSpc>
                <a:spcPct val="80000"/>
              </a:lnSpc>
              <a:spcBef>
                <a:spcPts val="450"/>
              </a:spcBef>
              <a:tabLst>
                <a:tab pos="400050" algn="l"/>
              </a:tabLst>
              <a:defRPr sz="1800"/>
            </a:pPr>
            <a:r>
              <a:rPr lang="en-AU" sz="2200" dirty="0"/>
              <a:t>Links back to Australian ISM, New Zealand ISM, Privacy Laws, Other standards (OWASP etc)</a:t>
            </a:r>
          </a:p>
          <a:p>
            <a:pPr marL="673553" lvl="1" indent="-342900">
              <a:lnSpc>
                <a:spcPct val="80000"/>
              </a:lnSpc>
              <a:spcBef>
                <a:spcPts val="450"/>
              </a:spcBef>
              <a:tabLst>
                <a:tab pos="400050" algn="l"/>
              </a:tabLst>
              <a:defRPr sz="1800"/>
            </a:pPr>
            <a:r>
              <a:rPr lang="en-AU" sz="2200" dirty="0"/>
              <a:t>Assessments occur against a particular version of the assessment framework </a:t>
            </a:r>
          </a:p>
          <a:p>
            <a:pPr marL="673553" lvl="1" indent="-342900">
              <a:lnSpc>
                <a:spcPct val="80000"/>
              </a:lnSpc>
              <a:spcBef>
                <a:spcPts val="450"/>
              </a:spcBef>
              <a:tabLst>
                <a:tab pos="400050" algn="l"/>
              </a:tabLst>
              <a:defRPr sz="1800"/>
            </a:pPr>
            <a:r>
              <a:rPr lang="en-AU" sz="2200" dirty="0"/>
              <a:t>Framework updated every 6-12 months</a:t>
            </a:r>
          </a:p>
          <a:p>
            <a:pPr marL="673553" lvl="1" indent="-342900">
              <a:lnSpc>
                <a:spcPct val="80000"/>
              </a:lnSpc>
              <a:spcBef>
                <a:spcPts val="450"/>
              </a:spcBef>
              <a:tabLst>
                <a:tab pos="400050" algn="l"/>
              </a:tabLst>
              <a:defRPr sz="1800"/>
            </a:pPr>
            <a:endParaRPr lang="en-AU" sz="2200" dirty="0"/>
          </a:p>
          <a:p>
            <a:pPr marL="330653" lvl="1" indent="0">
              <a:lnSpc>
                <a:spcPct val="80000"/>
              </a:lnSpc>
              <a:spcBef>
                <a:spcPts val="450"/>
              </a:spcBef>
              <a:buNone/>
              <a:tabLst>
                <a:tab pos="400050" algn="l"/>
              </a:tabLst>
              <a:defRPr sz="1800"/>
            </a:pPr>
            <a:r>
              <a:rPr lang="en-AU" sz="2200" b="1" i="1" dirty="0"/>
              <a:t>Security and privacy are constantly evolving</a:t>
            </a:r>
          </a:p>
          <a:p>
            <a:pPr marL="673553" lvl="1" indent="-342900">
              <a:lnSpc>
                <a:spcPct val="80000"/>
              </a:lnSpc>
              <a:spcBef>
                <a:spcPts val="450"/>
              </a:spcBef>
              <a:tabLst>
                <a:tab pos="400050" algn="l"/>
              </a:tabLst>
              <a:defRPr sz="1800"/>
            </a:pPr>
            <a:endParaRPr lang="en-AU" sz="2200" dirty="0"/>
          </a:p>
          <a:p>
            <a:pPr marL="673553" lvl="1" indent="-342900">
              <a:lnSpc>
                <a:spcPct val="80000"/>
              </a:lnSpc>
              <a:spcBef>
                <a:spcPts val="450"/>
              </a:spcBef>
              <a:tabLst>
                <a:tab pos="400050" algn="l"/>
              </a:tabLst>
              <a:defRPr sz="1800"/>
            </a:pPr>
            <a:endParaRPr lang="en-AU" sz="2200" dirty="0"/>
          </a:p>
          <a:p>
            <a:pPr marL="330653" lvl="1" indent="0">
              <a:lnSpc>
                <a:spcPct val="80000"/>
              </a:lnSpc>
              <a:spcBef>
                <a:spcPts val="450"/>
              </a:spcBef>
              <a:buNone/>
              <a:tabLst>
                <a:tab pos="400050" algn="l"/>
              </a:tabLst>
              <a:defRPr sz="1800"/>
            </a:pPr>
            <a:endParaRPr lang="en-AU" sz="2200" dirty="0"/>
          </a:p>
          <a:p>
            <a:pPr marL="102053" lvl="1" indent="0">
              <a:lnSpc>
                <a:spcPct val="80000"/>
              </a:lnSpc>
              <a:spcBef>
                <a:spcPts val="450"/>
              </a:spcBef>
              <a:buNone/>
              <a:tabLst>
                <a:tab pos="400050" algn="l"/>
              </a:tabLst>
              <a:defRPr sz="1800"/>
            </a:pPr>
            <a:endParaRPr lang="en-AU" sz="1400" b="1" dirty="0">
              <a:solidFill>
                <a:srgbClr val="375BB0"/>
              </a:solidFill>
            </a:endParaRPr>
          </a:p>
          <a:p>
            <a:pPr marL="102053" lvl="1" indent="0">
              <a:lnSpc>
                <a:spcPct val="80000"/>
              </a:lnSpc>
              <a:spcBef>
                <a:spcPts val="450"/>
              </a:spcBef>
              <a:buNone/>
              <a:tabLst>
                <a:tab pos="400050" algn="l"/>
              </a:tabLst>
              <a:defRPr sz="1800"/>
            </a:pPr>
            <a:endParaRPr lang="en-AU" sz="1400" dirty="0">
              <a:solidFill>
                <a:srgbClr val="375BB0"/>
              </a:solidFill>
            </a:endParaRPr>
          </a:p>
        </p:txBody>
      </p:sp>
      <p:sp>
        <p:nvSpPr>
          <p:cNvPr id="4" name="Slide Number Placeholder 3"/>
          <p:cNvSpPr>
            <a:spLocks noGrp="1"/>
          </p:cNvSpPr>
          <p:nvPr>
            <p:ph type="sldNum" sz="quarter" idx="12"/>
          </p:nvPr>
        </p:nvSpPr>
        <p:spPr/>
        <p:txBody>
          <a:bodyPr/>
          <a:lstStyle/>
          <a:p>
            <a:fld id="{C3019347-9C0B-2D49-8048-3C2D24121A1A}" type="slidenum">
              <a:rPr lang="en-US" smtClean="0"/>
              <a:t>6</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1231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0515600" cy="1325563"/>
          </a:xfrm>
        </p:spPr>
        <p:txBody>
          <a:bodyPr/>
          <a:lstStyle/>
          <a:p>
            <a:r>
              <a:rPr lang="en-US" dirty="0"/>
              <a:t>Assessment Tiers</a:t>
            </a:r>
          </a:p>
        </p:txBody>
      </p:sp>
      <p:sp>
        <p:nvSpPr>
          <p:cNvPr id="3" name="Content Placeholder 2"/>
          <p:cNvSpPr>
            <a:spLocks noGrp="1"/>
          </p:cNvSpPr>
          <p:nvPr>
            <p:ph idx="1"/>
          </p:nvPr>
        </p:nvSpPr>
        <p:spPr>
          <a:xfrm>
            <a:off x="482599" y="1690688"/>
            <a:ext cx="8974551" cy="4540737"/>
          </a:xfrm>
        </p:spPr>
        <p:txBody>
          <a:bodyPr>
            <a:normAutofit/>
          </a:bodyPr>
          <a:lstStyle/>
          <a:p>
            <a:pPr marL="330653" lvl="1" indent="0">
              <a:lnSpc>
                <a:spcPct val="80000"/>
              </a:lnSpc>
              <a:spcBef>
                <a:spcPts val="450"/>
              </a:spcBef>
              <a:buNone/>
              <a:tabLst>
                <a:tab pos="400050" algn="l"/>
              </a:tabLst>
              <a:defRPr sz="1800"/>
            </a:pPr>
            <a:r>
              <a:rPr lang="en-AU" sz="2200" b="1" dirty="0"/>
              <a:t>Not all products/services are the same</a:t>
            </a:r>
          </a:p>
          <a:p>
            <a:pPr marL="673553" lvl="1" indent="-342900">
              <a:lnSpc>
                <a:spcPct val="80000"/>
              </a:lnSpc>
              <a:spcBef>
                <a:spcPts val="450"/>
              </a:spcBef>
              <a:tabLst>
                <a:tab pos="400050" algn="l"/>
              </a:tabLst>
              <a:defRPr sz="1800"/>
            </a:pPr>
            <a:r>
              <a:rPr lang="en-AU" sz="2200" dirty="0"/>
              <a:t>Payment processing</a:t>
            </a:r>
          </a:p>
          <a:p>
            <a:pPr marL="673553" lvl="1" indent="-342900">
              <a:lnSpc>
                <a:spcPct val="80000"/>
              </a:lnSpc>
              <a:spcBef>
                <a:spcPts val="450"/>
              </a:spcBef>
              <a:tabLst>
                <a:tab pos="400050" algn="l"/>
              </a:tabLst>
              <a:defRPr sz="1800"/>
            </a:pPr>
            <a:r>
              <a:rPr lang="en-AU" sz="2200" dirty="0"/>
              <a:t>Mental health and wellbeing</a:t>
            </a:r>
          </a:p>
          <a:p>
            <a:pPr marL="673553" lvl="1" indent="-342900">
              <a:lnSpc>
                <a:spcPct val="80000"/>
              </a:lnSpc>
              <a:spcBef>
                <a:spcPts val="450"/>
              </a:spcBef>
              <a:tabLst>
                <a:tab pos="400050" algn="l"/>
              </a:tabLst>
              <a:defRPr sz="1800"/>
            </a:pPr>
            <a:r>
              <a:rPr lang="en-AU" sz="2200" dirty="0"/>
              <a:t>ABC website</a:t>
            </a:r>
          </a:p>
          <a:p>
            <a:pPr marL="673553" lvl="1" indent="-342900">
              <a:lnSpc>
                <a:spcPct val="80000"/>
              </a:lnSpc>
              <a:spcBef>
                <a:spcPts val="450"/>
              </a:spcBef>
              <a:tabLst>
                <a:tab pos="400050" algn="l"/>
              </a:tabLst>
              <a:defRPr sz="1800"/>
            </a:pPr>
            <a:endParaRPr lang="en-AU" sz="2200" dirty="0"/>
          </a:p>
          <a:p>
            <a:pPr marL="330653" lvl="1" indent="0">
              <a:lnSpc>
                <a:spcPct val="80000"/>
              </a:lnSpc>
              <a:spcBef>
                <a:spcPts val="450"/>
              </a:spcBef>
              <a:buNone/>
              <a:tabLst>
                <a:tab pos="400050" algn="l"/>
              </a:tabLst>
              <a:defRPr sz="1800"/>
            </a:pPr>
            <a:r>
              <a:rPr lang="en-AU" sz="2200" b="1" dirty="0"/>
              <a:t>ST4S considers:</a:t>
            </a:r>
          </a:p>
          <a:p>
            <a:pPr marL="673553" lvl="1" indent="-342900">
              <a:lnSpc>
                <a:spcPct val="80000"/>
              </a:lnSpc>
              <a:spcBef>
                <a:spcPts val="450"/>
              </a:spcBef>
              <a:tabLst>
                <a:tab pos="400050" algn="l"/>
              </a:tabLst>
              <a:defRPr sz="1800"/>
            </a:pPr>
            <a:r>
              <a:rPr lang="en-AU" sz="2200" i="1" dirty="0"/>
              <a:t>Data processed/stored</a:t>
            </a:r>
          </a:p>
          <a:p>
            <a:pPr marL="1130753" lvl="2" indent="-342900">
              <a:lnSpc>
                <a:spcPct val="80000"/>
              </a:lnSpc>
              <a:spcBef>
                <a:spcPts val="450"/>
              </a:spcBef>
              <a:tabLst>
                <a:tab pos="400050" algn="l"/>
              </a:tabLst>
              <a:defRPr sz="1800"/>
            </a:pPr>
            <a:r>
              <a:rPr lang="en-AU" sz="2200" dirty="0"/>
              <a:t>No personal information &gt; Tier 3</a:t>
            </a:r>
          </a:p>
          <a:p>
            <a:pPr marL="1130753" lvl="2" indent="-342900">
              <a:lnSpc>
                <a:spcPct val="80000"/>
              </a:lnSpc>
              <a:spcBef>
                <a:spcPts val="450"/>
              </a:spcBef>
              <a:tabLst>
                <a:tab pos="400050" algn="l"/>
              </a:tabLst>
              <a:defRPr sz="1800"/>
            </a:pPr>
            <a:r>
              <a:rPr lang="en-AU" sz="2200" dirty="0"/>
              <a:t>Personal information &gt; Tier 2</a:t>
            </a:r>
          </a:p>
          <a:p>
            <a:pPr marL="1130753" lvl="2" indent="-342900">
              <a:lnSpc>
                <a:spcPct val="80000"/>
              </a:lnSpc>
              <a:spcBef>
                <a:spcPts val="450"/>
              </a:spcBef>
              <a:tabLst>
                <a:tab pos="400050" algn="l"/>
              </a:tabLst>
              <a:defRPr sz="1800"/>
            </a:pPr>
            <a:r>
              <a:rPr lang="en-AU" sz="2200" dirty="0"/>
              <a:t>Sensitive information &gt; Tier 1</a:t>
            </a:r>
          </a:p>
          <a:p>
            <a:pPr marL="673553" lvl="1" indent="-342900">
              <a:lnSpc>
                <a:spcPct val="80000"/>
              </a:lnSpc>
              <a:spcBef>
                <a:spcPts val="450"/>
              </a:spcBef>
              <a:tabLst>
                <a:tab pos="400050" algn="l"/>
              </a:tabLst>
              <a:defRPr sz="1800"/>
            </a:pPr>
            <a:r>
              <a:rPr lang="en-AU" sz="2200" i="1" dirty="0"/>
              <a:t>Functionality</a:t>
            </a:r>
          </a:p>
          <a:p>
            <a:pPr marL="1130753" lvl="2" indent="-342900">
              <a:lnSpc>
                <a:spcPct val="80000"/>
              </a:lnSpc>
              <a:spcBef>
                <a:spcPts val="450"/>
              </a:spcBef>
              <a:tabLst>
                <a:tab pos="400050" algn="l"/>
              </a:tabLst>
              <a:defRPr sz="1800"/>
            </a:pPr>
            <a:r>
              <a:rPr lang="en-AU" sz="2200" dirty="0"/>
              <a:t>Communications – Video/Chat</a:t>
            </a:r>
          </a:p>
          <a:p>
            <a:pPr marL="1130753" lvl="2" indent="-342900">
              <a:lnSpc>
                <a:spcPct val="80000"/>
              </a:lnSpc>
              <a:spcBef>
                <a:spcPts val="450"/>
              </a:spcBef>
              <a:tabLst>
                <a:tab pos="400050" algn="l"/>
              </a:tabLst>
              <a:defRPr sz="1800"/>
            </a:pPr>
            <a:r>
              <a:rPr lang="en-AU" sz="2200" dirty="0"/>
              <a:t>Riskier functionality – Tier 1</a:t>
            </a:r>
          </a:p>
          <a:p>
            <a:pPr marL="102053" lvl="1" indent="0">
              <a:lnSpc>
                <a:spcPct val="80000"/>
              </a:lnSpc>
              <a:spcBef>
                <a:spcPts val="450"/>
              </a:spcBef>
              <a:buNone/>
              <a:tabLst>
                <a:tab pos="400050" algn="l"/>
              </a:tabLst>
              <a:defRPr sz="1800"/>
            </a:pPr>
            <a:endParaRPr lang="en-AU" sz="1400" b="1" dirty="0">
              <a:solidFill>
                <a:srgbClr val="375BB0"/>
              </a:solidFill>
            </a:endParaRPr>
          </a:p>
        </p:txBody>
      </p:sp>
      <p:sp>
        <p:nvSpPr>
          <p:cNvPr id="4" name="Slide Number Placeholder 3"/>
          <p:cNvSpPr>
            <a:spLocks noGrp="1"/>
          </p:cNvSpPr>
          <p:nvPr>
            <p:ph type="sldNum" sz="quarter" idx="12"/>
          </p:nvPr>
        </p:nvSpPr>
        <p:spPr/>
        <p:txBody>
          <a:bodyPr/>
          <a:lstStyle/>
          <a:p>
            <a:fld id="{C3019347-9C0B-2D49-8048-3C2D24121A1A}" type="slidenum">
              <a:rPr lang="en-US" smtClean="0"/>
              <a:t>7</a:t>
            </a:fld>
            <a:endParaRPr lang="en-US"/>
          </a:p>
        </p:txBody>
      </p:sp>
      <p:sp>
        <p:nvSpPr>
          <p:cNvPr id="5" name="Footer Placeholder 4"/>
          <p:cNvSpPr>
            <a:spLocks noGrp="1"/>
          </p:cNvSpPr>
          <p:nvPr>
            <p:ph type="ftr" sz="quarter" idx="11"/>
          </p:nvPr>
        </p:nvSpPr>
        <p:spPr/>
        <p:txBody>
          <a:bodyPr/>
          <a:lstStyle/>
          <a:p>
            <a:r>
              <a:rPr lang="en-US"/>
              <a:t>© Education Services Australia Limited</a:t>
            </a:r>
          </a:p>
        </p:txBody>
      </p:sp>
      <p:pic>
        <p:nvPicPr>
          <p:cNvPr id="6" name="Picture 5">
            <a:extLst>
              <a:ext uri="{FF2B5EF4-FFF2-40B4-BE49-F238E27FC236}">
                <a16:creationId xmlns:a16="http://schemas.microsoft.com/office/drawing/2014/main" id="{DE0612BE-D0E1-7E4F-477A-6234D0A0D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39479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C4F3-4C57-9284-23E1-F063F9E507F1}"/>
              </a:ext>
            </a:extLst>
          </p:cNvPr>
          <p:cNvSpPr>
            <a:spLocks noGrp="1"/>
          </p:cNvSpPr>
          <p:nvPr>
            <p:ph type="title"/>
          </p:nvPr>
        </p:nvSpPr>
        <p:spPr>
          <a:xfrm>
            <a:off x="650686" y="681936"/>
            <a:ext cx="4537323" cy="990600"/>
          </a:xfrm>
        </p:spPr>
        <p:txBody>
          <a:bodyPr/>
          <a:lstStyle/>
          <a:p>
            <a:r>
              <a:rPr lang="en-AU" dirty="0"/>
              <a:t>Assessment process</a:t>
            </a:r>
          </a:p>
        </p:txBody>
      </p:sp>
      <p:sp>
        <p:nvSpPr>
          <p:cNvPr id="4" name="Rectangle: Rounded Corners 3">
            <a:extLst>
              <a:ext uri="{FF2B5EF4-FFF2-40B4-BE49-F238E27FC236}">
                <a16:creationId xmlns:a16="http://schemas.microsoft.com/office/drawing/2014/main" id="{33ED2466-D573-F1E2-8711-638F3B9A36CC}"/>
              </a:ext>
            </a:extLst>
          </p:cNvPr>
          <p:cNvSpPr/>
          <p:nvPr/>
        </p:nvSpPr>
        <p:spPr>
          <a:xfrm>
            <a:off x="2157670" y="2486549"/>
            <a:ext cx="1543050" cy="96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1. Supplier completes Readiness Check</a:t>
            </a:r>
          </a:p>
        </p:txBody>
      </p:sp>
      <p:sp>
        <p:nvSpPr>
          <p:cNvPr id="5" name="Diamond 4">
            <a:extLst>
              <a:ext uri="{FF2B5EF4-FFF2-40B4-BE49-F238E27FC236}">
                <a16:creationId xmlns:a16="http://schemas.microsoft.com/office/drawing/2014/main" id="{1EDD87F0-D86A-2BC8-BD96-88FE00E784E9}"/>
              </a:ext>
            </a:extLst>
          </p:cNvPr>
          <p:cNvSpPr/>
          <p:nvPr/>
        </p:nvSpPr>
        <p:spPr>
          <a:xfrm>
            <a:off x="4072195" y="2490099"/>
            <a:ext cx="800100" cy="96202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6" name="Straight Arrow Connector 5">
            <a:extLst>
              <a:ext uri="{FF2B5EF4-FFF2-40B4-BE49-F238E27FC236}">
                <a16:creationId xmlns:a16="http://schemas.microsoft.com/office/drawing/2014/main" id="{8A311D91-983E-58F0-DB31-B052F8D6AE32}"/>
              </a:ext>
            </a:extLst>
          </p:cNvPr>
          <p:cNvCxnSpPr>
            <a:cxnSpLocks/>
          </p:cNvCxnSpPr>
          <p:nvPr/>
        </p:nvCxnSpPr>
        <p:spPr>
          <a:xfrm>
            <a:off x="3700721" y="2971111"/>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8647A3E-CE3E-EF14-E6F7-B9DD15C26D38}"/>
              </a:ext>
            </a:extLst>
          </p:cNvPr>
          <p:cNvSpPr/>
          <p:nvPr/>
        </p:nvSpPr>
        <p:spPr>
          <a:xfrm>
            <a:off x="5243770" y="2481783"/>
            <a:ext cx="1543050" cy="96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2. Supplier prioritised</a:t>
            </a:r>
          </a:p>
        </p:txBody>
      </p:sp>
      <p:cxnSp>
        <p:nvCxnSpPr>
          <p:cNvPr id="8" name="Straight Arrow Connector 7">
            <a:extLst>
              <a:ext uri="{FF2B5EF4-FFF2-40B4-BE49-F238E27FC236}">
                <a16:creationId xmlns:a16="http://schemas.microsoft.com/office/drawing/2014/main" id="{AF007744-4E96-F6EA-48CC-4AEAF2F9F16A}"/>
              </a:ext>
            </a:extLst>
          </p:cNvPr>
          <p:cNvCxnSpPr>
            <a:cxnSpLocks/>
          </p:cNvCxnSpPr>
          <p:nvPr/>
        </p:nvCxnSpPr>
        <p:spPr>
          <a:xfrm>
            <a:off x="4872296" y="2966345"/>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Diamond 8">
            <a:extLst>
              <a:ext uri="{FF2B5EF4-FFF2-40B4-BE49-F238E27FC236}">
                <a16:creationId xmlns:a16="http://schemas.microsoft.com/office/drawing/2014/main" id="{88E47F4E-5A8D-4A17-80E7-DC5B1E062DB8}"/>
              </a:ext>
            </a:extLst>
          </p:cNvPr>
          <p:cNvSpPr/>
          <p:nvPr/>
        </p:nvSpPr>
        <p:spPr>
          <a:xfrm>
            <a:off x="7157484" y="2490099"/>
            <a:ext cx="800100" cy="96202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10" name="Straight Arrow Connector 9">
            <a:extLst>
              <a:ext uri="{FF2B5EF4-FFF2-40B4-BE49-F238E27FC236}">
                <a16:creationId xmlns:a16="http://schemas.microsoft.com/office/drawing/2014/main" id="{DC390723-4B40-07F3-1481-D5C31927B93F}"/>
              </a:ext>
            </a:extLst>
          </p:cNvPr>
          <p:cNvCxnSpPr>
            <a:cxnSpLocks/>
          </p:cNvCxnSpPr>
          <p:nvPr/>
        </p:nvCxnSpPr>
        <p:spPr>
          <a:xfrm>
            <a:off x="6786010" y="2971111"/>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A04A2-96C3-3F1F-7C16-63B99C8F211A}"/>
              </a:ext>
            </a:extLst>
          </p:cNvPr>
          <p:cNvCxnSpPr>
            <a:cxnSpLocks/>
          </p:cNvCxnSpPr>
          <p:nvPr/>
        </p:nvCxnSpPr>
        <p:spPr>
          <a:xfrm>
            <a:off x="7957585" y="2966345"/>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ECA83C7-120C-ABB5-F916-60238CD2198D}"/>
              </a:ext>
            </a:extLst>
          </p:cNvPr>
          <p:cNvSpPr/>
          <p:nvPr/>
        </p:nvSpPr>
        <p:spPr>
          <a:xfrm>
            <a:off x="8328248" y="2466976"/>
            <a:ext cx="1543050" cy="96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3. Supplier completes full assessment</a:t>
            </a:r>
          </a:p>
        </p:txBody>
      </p:sp>
      <p:sp>
        <p:nvSpPr>
          <p:cNvPr id="13" name="TextBox 12">
            <a:extLst>
              <a:ext uri="{FF2B5EF4-FFF2-40B4-BE49-F238E27FC236}">
                <a16:creationId xmlns:a16="http://schemas.microsoft.com/office/drawing/2014/main" id="{2AC569AC-CF69-2559-2552-217E0A289539}"/>
              </a:ext>
            </a:extLst>
          </p:cNvPr>
          <p:cNvSpPr txBox="1"/>
          <p:nvPr/>
        </p:nvSpPr>
        <p:spPr>
          <a:xfrm>
            <a:off x="1881123" y="3598296"/>
            <a:ext cx="2076450" cy="584775"/>
          </a:xfrm>
          <a:prstGeom prst="rect">
            <a:avLst/>
          </a:prstGeom>
          <a:noFill/>
        </p:spPr>
        <p:txBody>
          <a:bodyPr wrap="square" rtlCol="0">
            <a:spAutoFit/>
          </a:bodyPr>
          <a:lstStyle/>
          <a:p>
            <a:pPr algn="ctr"/>
            <a:r>
              <a:rPr lang="en-AU" sz="1600" dirty="0"/>
              <a:t>Open to all suppliers 24/7</a:t>
            </a:r>
          </a:p>
        </p:txBody>
      </p:sp>
      <p:sp>
        <p:nvSpPr>
          <p:cNvPr id="14" name="TextBox 13">
            <a:extLst>
              <a:ext uri="{FF2B5EF4-FFF2-40B4-BE49-F238E27FC236}">
                <a16:creationId xmlns:a16="http://schemas.microsoft.com/office/drawing/2014/main" id="{A6360BCB-EA5B-906F-A7BD-3AC58BC85F56}"/>
              </a:ext>
            </a:extLst>
          </p:cNvPr>
          <p:cNvSpPr txBox="1"/>
          <p:nvPr/>
        </p:nvSpPr>
        <p:spPr>
          <a:xfrm>
            <a:off x="5032069" y="3603773"/>
            <a:ext cx="2076450" cy="584775"/>
          </a:xfrm>
          <a:prstGeom prst="rect">
            <a:avLst/>
          </a:prstGeom>
          <a:noFill/>
        </p:spPr>
        <p:txBody>
          <a:bodyPr wrap="square" rtlCol="0">
            <a:spAutoFit/>
          </a:bodyPr>
          <a:lstStyle/>
          <a:p>
            <a:pPr algn="ctr"/>
            <a:r>
              <a:rPr lang="en-AU" sz="1600" dirty="0"/>
              <a:t>Working group meet monthly</a:t>
            </a:r>
          </a:p>
        </p:txBody>
      </p:sp>
      <p:sp>
        <p:nvSpPr>
          <p:cNvPr id="15" name="TextBox 14">
            <a:extLst>
              <a:ext uri="{FF2B5EF4-FFF2-40B4-BE49-F238E27FC236}">
                <a16:creationId xmlns:a16="http://schemas.microsoft.com/office/drawing/2014/main" id="{74F046AE-C1FD-0A43-5F38-7F65F16936E0}"/>
              </a:ext>
            </a:extLst>
          </p:cNvPr>
          <p:cNvSpPr txBox="1"/>
          <p:nvPr/>
        </p:nvSpPr>
        <p:spPr>
          <a:xfrm>
            <a:off x="7713772" y="3598295"/>
            <a:ext cx="2581275" cy="1077218"/>
          </a:xfrm>
          <a:prstGeom prst="rect">
            <a:avLst/>
          </a:prstGeom>
          <a:noFill/>
        </p:spPr>
        <p:txBody>
          <a:bodyPr wrap="square" rtlCol="0">
            <a:spAutoFit/>
          </a:bodyPr>
          <a:lstStyle/>
          <a:p>
            <a:pPr algn="ctr"/>
            <a:r>
              <a:rPr lang="en-AU" sz="1600" dirty="0"/>
              <a:t>Collaborative assessment</a:t>
            </a:r>
          </a:p>
          <a:p>
            <a:pPr algn="ctr"/>
            <a:r>
              <a:rPr lang="en-AU" sz="1600" dirty="0"/>
              <a:t>Evidence documents</a:t>
            </a:r>
          </a:p>
          <a:p>
            <a:pPr algn="ctr"/>
            <a:r>
              <a:rPr lang="en-AU" sz="1600" dirty="0"/>
              <a:t>Technical checks</a:t>
            </a:r>
          </a:p>
          <a:p>
            <a:pPr algn="ctr"/>
            <a:r>
              <a:rPr lang="en-AU" sz="1600" dirty="0"/>
              <a:t>Coherence</a:t>
            </a:r>
          </a:p>
        </p:txBody>
      </p:sp>
      <p:pic>
        <p:nvPicPr>
          <p:cNvPr id="3" name="Picture 2">
            <a:extLst>
              <a:ext uri="{FF2B5EF4-FFF2-40B4-BE49-F238E27FC236}">
                <a16:creationId xmlns:a16="http://schemas.microsoft.com/office/drawing/2014/main" id="{8B521CA3-BACC-456B-A83C-ABC402554B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317643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 y="8515"/>
            <a:ext cx="10515600" cy="1325563"/>
          </a:xfrm>
        </p:spPr>
        <p:txBody>
          <a:bodyPr>
            <a:normAutofit/>
          </a:bodyPr>
          <a:lstStyle/>
          <a:p>
            <a:r>
              <a:rPr lang="en-AU" dirty="0"/>
              <a:t>End result</a:t>
            </a:r>
          </a:p>
        </p:txBody>
      </p:sp>
      <p:pic>
        <p:nvPicPr>
          <p:cNvPr id="7" name="Picture 6">
            <a:extLst>
              <a:ext uri="{FF2B5EF4-FFF2-40B4-BE49-F238E27FC236}">
                <a16:creationId xmlns:a16="http://schemas.microsoft.com/office/drawing/2014/main" id="{6D12B379-8C84-4F81-8517-EDC4AB725922}"/>
              </a:ext>
            </a:extLst>
          </p:cNvPr>
          <p:cNvPicPr>
            <a:picLocks noChangeAspect="1"/>
          </p:cNvPicPr>
          <p:nvPr/>
        </p:nvPicPr>
        <p:blipFill>
          <a:blip r:embed="rId3"/>
          <a:stretch>
            <a:fillRect/>
          </a:stretch>
        </p:blipFill>
        <p:spPr>
          <a:xfrm>
            <a:off x="986336" y="1334078"/>
            <a:ext cx="9650609" cy="4738917"/>
          </a:xfrm>
          <a:prstGeom prst="rect">
            <a:avLst/>
          </a:prstGeom>
        </p:spPr>
      </p:pic>
      <p:grpSp>
        <p:nvGrpSpPr>
          <p:cNvPr id="6" name="Group 5">
            <a:extLst>
              <a:ext uri="{FF2B5EF4-FFF2-40B4-BE49-F238E27FC236}">
                <a16:creationId xmlns:a16="http://schemas.microsoft.com/office/drawing/2014/main" id="{171EE8D7-286F-4311-2057-BEE869308873}"/>
              </a:ext>
            </a:extLst>
          </p:cNvPr>
          <p:cNvGrpSpPr/>
          <p:nvPr/>
        </p:nvGrpSpPr>
        <p:grpSpPr>
          <a:xfrm>
            <a:off x="2724281" y="1838345"/>
            <a:ext cx="7912664" cy="1590655"/>
            <a:chOff x="2768252" y="1745222"/>
            <a:chExt cx="7912664" cy="1590655"/>
          </a:xfrm>
        </p:grpSpPr>
        <p:sp>
          <p:nvSpPr>
            <p:cNvPr id="3" name="Rectangle: Rounded Corners 2">
              <a:extLst>
                <a:ext uri="{FF2B5EF4-FFF2-40B4-BE49-F238E27FC236}">
                  <a16:creationId xmlns:a16="http://schemas.microsoft.com/office/drawing/2014/main" id="{C6FEC199-C833-46FB-F952-3B0E2F292339}"/>
                </a:ext>
              </a:extLst>
            </p:cNvPr>
            <p:cNvSpPr/>
            <p:nvPr/>
          </p:nvSpPr>
          <p:spPr>
            <a:xfrm>
              <a:off x="2768252" y="2267361"/>
              <a:ext cx="1315233" cy="55114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3571FB2F-64CB-6B1E-AD44-E75C2C81646C}"/>
                </a:ext>
              </a:extLst>
            </p:cNvPr>
            <p:cNvSpPr/>
            <p:nvPr/>
          </p:nvSpPr>
          <p:spPr>
            <a:xfrm>
              <a:off x="7962508" y="1745222"/>
              <a:ext cx="2718408" cy="15906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8" name="Picture 7">
            <a:extLst>
              <a:ext uri="{FF2B5EF4-FFF2-40B4-BE49-F238E27FC236}">
                <a16:creationId xmlns:a16="http://schemas.microsoft.com/office/drawing/2014/main" id="{7604BD68-61CB-4EE4-BFED-D89117F164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0506" y="0"/>
            <a:ext cx="2071494" cy="832536"/>
          </a:xfrm>
          <a:prstGeom prst="rect">
            <a:avLst/>
          </a:prstGeom>
          <a:noFill/>
          <a:ln>
            <a:noFill/>
          </a:ln>
        </p:spPr>
      </p:pic>
    </p:spTree>
    <p:extLst>
      <p:ext uri="{BB962C8B-B14F-4D97-AF65-F5344CB8AC3E}">
        <p14:creationId xmlns:p14="http://schemas.microsoft.com/office/powerpoint/2010/main" val="23275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A Office">
  <a:themeElements>
    <a:clrScheme name="Custom 1">
      <a:dk1>
        <a:srgbClr val="46525B"/>
      </a:dk1>
      <a:lt1>
        <a:srgbClr val="FFFFFF"/>
      </a:lt1>
      <a:dk2>
        <a:srgbClr val="4F458F"/>
      </a:dk2>
      <a:lt2>
        <a:srgbClr val="CCCCCC"/>
      </a:lt2>
      <a:accent1>
        <a:srgbClr val="241773"/>
      </a:accent1>
      <a:accent2>
        <a:srgbClr val="5482AB"/>
      </a:accent2>
      <a:accent3>
        <a:srgbClr val="1B8D7D"/>
      </a:accent3>
      <a:accent4>
        <a:srgbClr val="3095B3"/>
      </a:accent4>
      <a:accent5>
        <a:srgbClr val="374149"/>
      </a:accent5>
      <a:accent6>
        <a:srgbClr val="BCBDBD"/>
      </a:accent6>
      <a:hlink>
        <a:srgbClr val="241773"/>
      </a:hlink>
      <a:folHlink>
        <a:srgbClr val="3741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solidFill>
              <a:schemeClr val="accent5"/>
            </a:solidFill>
          </a:defRPr>
        </a:defPPr>
      </a:lstStyle>
    </a:txDef>
  </a:objectDefaults>
  <a:extraClrSchemeLst/>
  <a:extLst>
    <a:ext uri="{05A4C25C-085E-4340-85A3-A5531E510DB2}">
      <thm15:themeFamily xmlns:thm15="http://schemas.microsoft.com/office/thememl/2012/main" name="ESA Office" id="{FB19895B-F571-D74E-B81E-384B401065A0}" vid="{E96750DA-EF0E-8741-A096-3219085EE1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8fef4d68f0a9a4fa9aac7b091b782e71">
  <xsd:schema xmlns:xsd="http://www.w3.org/2001/XMLSchema" xmlns:xs="http://www.w3.org/2001/XMLSchema" xmlns:p="http://schemas.microsoft.com/office/2006/metadata/properties" xmlns:ns2="ff236c08-9611-4854-a4bb-16d44b7327b6" xmlns:ns3="64eff3df-e3d6-48ed-978f-45ff25640900" targetNamespace="http://schemas.microsoft.com/office/2006/metadata/properties" ma:root="true" ma:fieldsID="da45353c352bcccdcee66cce5317f1b8" ns2:_="" ns3:_="">
    <xsd:import namespace="ff236c08-9611-4854-a4bb-16d44b7327b6"/>
    <xsd:import namespace="64eff3df-e3d6-48ed-978f-45ff256409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DateAccessProvi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DateAccessProvided" ma:index="23" nillable="true" ma:displayName="Date Access Provided" ma:format="DateOnly" ma:internalName="DateAccessProvi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121b4128-7fa4-4179-818d-c9c163ac6a31}"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236c08-9611-4854-a4bb-16d44b7327b6">
      <Terms xmlns="http://schemas.microsoft.com/office/infopath/2007/PartnerControls"/>
    </lcf76f155ced4ddcb4097134ff3c332f>
    <TaxCatchAll xmlns="64eff3df-e3d6-48ed-978f-45ff25640900" xsi:nil="true"/>
    <DateAccessProvided xmlns="ff236c08-9611-4854-a4bb-16d44b7327b6" xsi:nil="true"/>
  </documentManagement>
</p:properties>
</file>

<file path=customXml/itemProps1.xml><?xml version="1.0" encoding="utf-8"?>
<ds:datastoreItem xmlns:ds="http://schemas.openxmlformats.org/officeDocument/2006/customXml" ds:itemID="{3FDA73F3-3548-498D-BA66-862DF79AD62F}">
  <ds:schemaRefs>
    <ds:schemaRef ds:uri="http://schemas.microsoft.com/sharepoint/v3/contenttype/forms"/>
  </ds:schemaRefs>
</ds:datastoreItem>
</file>

<file path=customXml/itemProps2.xml><?xml version="1.0" encoding="utf-8"?>
<ds:datastoreItem xmlns:ds="http://schemas.openxmlformats.org/officeDocument/2006/customXml" ds:itemID="{C1707931-52BA-4B17-9123-5DB9CEE50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236c08-9611-4854-a4bb-16d44b7327b6"/>
    <ds:schemaRef ds:uri="64eff3df-e3d6-48ed-978f-45ff2564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958FFB-35E6-4C84-9CC0-CF6625EB7AC4}">
  <ds:schemaRefs>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64eff3df-e3d6-48ed-978f-45ff25640900"/>
    <ds:schemaRef ds:uri="http://schemas.openxmlformats.org/package/2006/metadata/core-properties"/>
    <ds:schemaRef ds:uri="ff236c08-9611-4854-a4bb-16d44b7327b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ESA Office</Template>
  <TotalTime>106</TotalTime>
  <Words>757</Words>
  <Application>Microsoft Office PowerPoint</Application>
  <PresentationFormat>Widescreen</PresentationFormat>
  <Paragraphs>170</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ESA Office</vt:lpstr>
      <vt:lpstr>Safer Technologies 4 Schools </vt:lpstr>
      <vt:lpstr>What is ST4S?</vt:lpstr>
      <vt:lpstr>Who is ESA?</vt:lpstr>
      <vt:lpstr>Why ST4S?</vt:lpstr>
      <vt:lpstr>Objectives of ST4S</vt:lpstr>
      <vt:lpstr>ST4S Assessment Framework</vt:lpstr>
      <vt:lpstr>Assessment Tiers</vt:lpstr>
      <vt:lpstr>Assessment process</vt:lpstr>
      <vt:lpstr>End result</vt:lpstr>
      <vt:lpstr>End result</vt:lpstr>
      <vt:lpstr>PowerPoint Presentation</vt:lpstr>
      <vt:lpstr>PowerPoint Presentation</vt:lpstr>
      <vt:lpstr>PowerPoint Presentation</vt:lpstr>
      <vt:lpstr>Progress to date</vt:lpstr>
      <vt:lpstr>Important</vt:lpstr>
      <vt:lpstr>Get involved</vt:lpstr>
      <vt:lpstr>ST4S Badging</vt:lpstr>
      <vt:lpstr>Thank-you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Stone</dc:creator>
  <cp:lastModifiedBy>Anthony Yaremenko</cp:lastModifiedBy>
  <cp:revision>3</cp:revision>
  <dcterms:created xsi:type="dcterms:W3CDTF">2016-11-27T23:11:17Z</dcterms:created>
  <dcterms:modified xsi:type="dcterms:W3CDTF">2022-10-25T02:35:44Z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MediaServiceImageTags">
    <vt:lpwstr/>
  </property>
</Properties>
</file>